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565C-E032-4041-BDA5-C9304BFB80A1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CE2D0-1C18-4932-9F36-1F3EBF7B9D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4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A57771-58A0-4943-99B5-80B327F0CE77}" type="datetimeFigureOut">
              <a:rPr lang="hr-HR" smtClean="0"/>
              <a:t>28.4.2016.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E7C74F-465A-4C0B-B850-E1B4FD2AD9B2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7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63888" y="908720"/>
            <a:ext cx="5338936" cy="6712024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Comic Sans MS" pitchFamily="66" charset="0"/>
              </a:rPr>
              <a:t>Ove subote, Izborna iz </a:t>
            </a:r>
            <a:r>
              <a:rPr lang="hr-HR" sz="3200" dirty="0" smtClean="0">
                <a:latin typeface="Comic Sans MS" pitchFamily="66" charset="0"/>
              </a:rPr>
              <a:t>PiGa </a:t>
            </a:r>
            <a:r>
              <a:rPr lang="hr-HR" sz="3200" dirty="0">
                <a:latin typeface="Comic Sans MS" pitchFamily="66" charset="0"/>
              </a:rPr>
              <a:t>rado se </a:t>
            </a:r>
            <a:r>
              <a:rPr lang="hr-HR" sz="3200" dirty="0" smtClean="0">
                <a:latin typeface="Comic Sans MS" pitchFamily="66" charset="0"/>
              </a:rPr>
              <a:t>pridruzila našim </a:t>
            </a:r>
            <a:r>
              <a:rPr lang="hr-HR" sz="3200" dirty="0">
                <a:latin typeface="Comic Sans MS" pitchFamily="66" charset="0"/>
              </a:rPr>
              <a:t>vrijednim volonterima i zajedno s njima sudjelovala na tradicionalnoj humanitarnoj akciji Udruge MoST 'A </a:t>
            </a:r>
            <a:r>
              <a:rPr lang="hr-HR" sz="3200" dirty="0" err="1" smtClean="0">
                <a:latin typeface="Comic Sans MS" pitchFamily="66" charset="0"/>
              </a:rPr>
              <a:t>di</a:t>
            </a:r>
            <a:r>
              <a:rPr lang="hr-HR" sz="3200" dirty="0" smtClean="0">
                <a:latin typeface="Comic Sans MS" pitchFamily="66" charset="0"/>
              </a:rPr>
              <a:t> </a:t>
            </a:r>
            <a:r>
              <a:rPr lang="hr-HR" sz="3200" dirty="0">
                <a:latin typeface="Comic Sans MS" pitchFamily="66" charset="0"/>
              </a:rPr>
              <a:t>si ti?!' koja se već petnaest godina održava ispred splitskog HNK.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6704"/>
            <a:ext cx="288601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7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764704"/>
            <a:ext cx="5472608" cy="6309320"/>
          </a:xfrm>
        </p:spPr>
        <p:txBody>
          <a:bodyPr>
            <a:noAutofit/>
          </a:bodyPr>
          <a:lstStyle/>
          <a:p>
            <a:r>
              <a:rPr lang="hr-HR" sz="3600" dirty="0">
                <a:latin typeface="Comic Sans MS" pitchFamily="66" charset="0"/>
              </a:rPr>
              <a:t>Akcija/buvljak dobrote i solidarnosti imao je za cilj senzibiliranje javnosti za problematiku beskućništva u Splitu, te prikupljanje pomoći za korisnice i korisnike programa Skrbi i brige za beskućnice/</a:t>
            </a:r>
            <a:r>
              <a:rPr lang="hr-HR" sz="3600" dirty="0" err="1">
                <a:latin typeface="Comic Sans MS" pitchFamily="66" charset="0"/>
              </a:rPr>
              <a:t>ke</a:t>
            </a:r>
            <a:r>
              <a:rPr lang="hr-HR" sz="3600" dirty="0">
                <a:latin typeface="Comic Sans MS" pitchFamily="66" charset="0"/>
              </a:rPr>
              <a:t> Udruge MoST. </a:t>
            </a:r>
            <a:endParaRPr lang="hr-HR" sz="3600" dirty="0" smtClean="0">
              <a:latin typeface="Comic Sans MS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44824"/>
            <a:ext cx="3456384" cy="440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32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omic Sans MS" pitchFamily="66" charset="0"/>
              </a:rPr>
              <a:t>Ujedno je to bio i zanimljiv način promoviranja solidarnosti i volonterstva.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27530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3002860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1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980728"/>
            <a:ext cx="8147248" cy="5703912"/>
          </a:xfrm>
        </p:spPr>
        <p:txBody>
          <a:bodyPr>
            <a:normAutofit/>
          </a:bodyPr>
          <a:lstStyle/>
          <a:p>
            <a:r>
              <a:rPr lang="vi-VN" sz="3200" dirty="0"/>
              <a:t>Kupovale su se knjige, CD-ovi, rukotvorine, torbice, kolači, nakit, igračke, suveniri, razni </a:t>
            </a:r>
            <a:r>
              <a:rPr lang="vi-VN" sz="3200" dirty="0" smtClean="0"/>
              <a:t>predmeti</a:t>
            </a:r>
            <a:r>
              <a:rPr lang="hr-HR" sz="3200" dirty="0">
                <a:latin typeface="Comic Sans MS" pitchFamily="66" charset="0"/>
              </a:rPr>
              <a:t>.</a:t>
            </a:r>
            <a:r>
              <a:rPr lang="vi-VN" sz="3200" dirty="0" smtClean="0"/>
              <a:t> </a:t>
            </a:r>
            <a:endParaRPr lang="hr-HR" sz="3200" dirty="0">
              <a:latin typeface="Comic Sans MS" pitchFamily="66" charset="0"/>
            </a:endParaRPr>
          </a:p>
          <a:p>
            <a:r>
              <a:rPr lang="hr-HR" sz="3200" dirty="0" smtClean="0">
                <a:latin typeface="+mj-lt"/>
              </a:rPr>
              <a:t>M</a:t>
            </a:r>
            <a:r>
              <a:rPr lang="vi-VN" sz="3200" dirty="0" smtClean="0"/>
              <a:t>la</a:t>
            </a:r>
            <a:r>
              <a:rPr lang="hr-HR" sz="3200" dirty="0" smtClean="0">
                <a:latin typeface="+mj-lt"/>
              </a:rPr>
              <a:t>đ</a:t>
            </a:r>
            <a:r>
              <a:rPr lang="vi-VN" sz="3200" dirty="0" smtClean="0"/>
              <a:t>a </a:t>
            </a:r>
            <a:r>
              <a:rPr lang="vi-VN" sz="3200" dirty="0"/>
              <a:t>generacija </a:t>
            </a:r>
            <a:r>
              <a:rPr lang="vi-VN" sz="3200" dirty="0" smtClean="0"/>
              <a:t>rado</a:t>
            </a:r>
            <a:r>
              <a:rPr lang="hr-HR" sz="3200" dirty="0" smtClean="0">
                <a:latin typeface="Comic Sans MS" pitchFamily="66" charset="0"/>
              </a:rPr>
              <a:t/>
            </a:r>
            <a:br>
              <a:rPr lang="hr-HR" sz="3200" dirty="0" smtClean="0">
                <a:latin typeface="Comic Sans MS" pitchFamily="66" charset="0"/>
              </a:rPr>
            </a:br>
            <a:r>
              <a:rPr lang="vi-VN" sz="3200" dirty="0" smtClean="0"/>
              <a:t> </a:t>
            </a:r>
            <a:r>
              <a:rPr lang="vi-VN" sz="3200" dirty="0"/>
              <a:t>je donirala </a:t>
            </a:r>
            <a:r>
              <a:rPr lang="vi-VN" sz="3200" dirty="0" smtClean="0"/>
              <a:t>novac</a:t>
            </a:r>
            <a:r>
              <a:rPr lang="hr-HR" sz="3200" dirty="0" smtClean="0">
                <a:latin typeface="Comic Sans MS" pitchFamily="66" charset="0"/>
              </a:rPr>
              <a:t/>
            </a:r>
            <a:br>
              <a:rPr lang="hr-HR" sz="3200" dirty="0" smtClean="0">
                <a:latin typeface="Comic Sans MS" pitchFamily="66" charset="0"/>
              </a:rPr>
            </a:br>
            <a:r>
              <a:rPr lang="vi-VN" sz="3200" dirty="0" smtClean="0"/>
              <a:t> </a:t>
            </a:r>
            <a:r>
              <a:rPr lang="vi-VN" sz="3200" dirty="0"/>
              <a:t>izrađujući „selfije</a:t>
            </a:r>
            <a:r>
              <a:rPr lang="vi-VN" sz="3200" dirty="0" smtClean="0"/>
              <a:t>“</a:t>
            </a:r>
            <a:r>
              <a:rPr lang="hr-HR" sz="3200" dirty="0" smtClean="0">
                <a:latin typeface="Comic Sans MS" pitchFamily="66" charset="0"/>
              </a:rPr>
              <a:t/>
            </a:r>
            <a:br>
              <a:rPr lang="hr-HR" sz="3200" dirty="0" smtClean="0">
                <a:latin typeface="Comic Sans MS" pitchFamily="66" charset="0"/>
              </a:rPr>
            </a:br>
            <a:r>
              <a:rPr lang="vi-VN" sz="3200" dirty="0" smtClean="0"/>
              <a:t> </a:t>
            </a:r>
            <a:r>
              <a:rPr lang="vi-VN" sz="3200" dirty="0"/>
              <a:t>na buvljaku a </a:t>
            </a:r>
            <a:r>
              <a:rPr lang="vi-VN" sz="3200" dirty="0" smtClean="0"/>
              <a:t>koji</a:t>
            </a:r>
            <a:r>
              <a:rPr lang="hr-HR" sz="3200" dirty="0" smtClean="0">
                <a:latin typeface="Comic Sans MS" pitchFamily="66" charset="0"/>
              </a:rPr>
              <a:t/>
            </a:r>
            <a:br>
              <a:rPr lang="hr-HR" sz="3200" dirty="0" smtClean="0">
                <a:latin typeface="Comic Sans MS" pitchFamily="66" charset="0"/>
              </a:rPr>
            </a:br>
            <a:r>
              <a:rPr lang="vi-VN" sz="3200" dirty="0" smtClean="0"/>
              <a:t> </a:t>
            </a:r>
            <a:r>
              <a:rPr lang="vi-VN" sz="3200" dirty="0"/>
              <a:t>su se istovremeno </a:t>
            </a:r>
            <a:r>
              <a:rPr lang="hr-HR" sz="3200" dirty="0" smtClean="0">
                <a:latin typeface="Comic Sans MS" pitchFamily="66" charset="0"/>
              </a:rPr>
              <a:t/>
            </a:r>
            <a:br>
              <a:rPr lang="hr-HR" sz="3200" dirty="0" smtClean="0">
                <a:latin typeface="Comic Sans MS" pitchFamily="66" charset="0"/>
              </a:rPr>
            </a:br>
            <a:r>
              <a:rPr lang="vi-VN" sz="3200" dirty="0" smtClean="0"/>
              <a:t>objavljivali </a:t>
            </a:r>
            <a:r>
              <a:rPr lang="vi-VN" sz="3200" dirty="0"/>
              <a:t>na stranicama udruge Most ili oslikavajući lica i kosu...</a:t>
            </a:r>
            <a:endParaRPr lang="hr-HR" sz="3200" dirty="0">
              <a:latin typeface="Comic Sans MS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6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hr-HR" sz="2800" dirty="0">
                <a:latin typeface="Comic Sans MS" pitchFamily="66" charset="0"/>
              </a:rPr>
              <a:t>Sudjelovalo je preko tri stotine volontera svih generacija a prikupljeno je čak 52 370 kuna pomoći. Predmete su prodavali i brojni poznati sportaši i javne osobe grada.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316482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63189"/>
            <a:ext cx="5291810" cy="353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99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/>
          </a:bodyPr>
          <a:lstStyle/>
          <a:p>
            <a:r>
              <a:rPr lang="hr-HR" sz="3200" dirty="0">
                <a:latin typeface="Comic Sans MS" pitchFamily="66" charset="0"/>
              </a:rPr>
              <a:t>Ovogodišnja splitska solidarnost povezala je učenike i nastavnike naše škole iz raznih područja, te su tako solidarno ujedinile snage naše profesorice Natalija Palčić, Marijana Munitić, </a:t>
            </a:r>
            <a:r>
              <a:rPr lang="hr-HR" sz="3200" dirty="0" smtClean="0">
                <a:latin typeface="Comic Sans MS" pitchFamily="66" charset="0"/>
              </a:rPr>
              <a:t>Maja Cikatić</a:t>
            </a:r>
            <a:r>
              <a:rPr lang="hr-HR" sz="3200" dirty="0">
                <a:latin typeface="Comic Sans MS" pitchFamily="66" charset="0"/>
              </a:rPr>
              <a:t>, naše knjžničarke </a:t>
            </a:r>
            <a:r>
              <a:rPr lang="hr-HR" sz="3200" dirty="0" smtClean="0">
                <a:latin typeface="Comic Sans MS" pitchFamily="66" charset="0"/>
              </a:rPr>
              <a:t>Romana Jadrijević </a:t>
            </a:r>
            <a:r>
              <a:rPr lang="hr-HR" sz="3200" dirty="0">
                <a:latin typeface="Comic Sans MS" pitchFamily="66" charset="0"/>
              </a:rPr>
              <a:t>i Tihana Pleić, koja je bila osobito ponosna što se temelji njezinog vrijednog dugogodišnjeg rada nadogradjuju novim volonterima nadahnutim njenim nesebičnim primjerom.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02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133">
            <a:off x="3912672" y="1241053"/>
            <a:ext cx="4751691" cy="356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441">
            <a:off x="549683" y="3250326"/>
            <a:ext cx="4850168" cy="323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7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3968" y="332656"/>
            <a:ext cx="4413176" cy="1724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9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KRAJ!</a:t>
            </a:r>
            <a:r>
              <a:rPr lang="hr-HR" sz="9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hr-HR" sz="9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201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Tijek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DISI TI?</dc:title>
  <dc:creator>Korisnik</dc:creator>
  <cp:lastModifiedBy>Marijana</cp:lastModifiedBy>
  <cp:revision>5</cp:revision>
  <dcterms:created xsi:type="dcterms:W3CDTF">2016-02-23T14:13:42Z</dcterms:created>
  <dcterms:modified xsi:type="dcterms:W3CDTF">2016-04-28T19:13:12Z</dcterms:modified>
</cp:coreProperties>
</file>