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6" r:id="rId2"/>
    <p:sldId id="275" r:id="rId3"/>
    <p:sldId id="258" r:id="rId4"/>
    <p:sldId id="259" r:id="rId5"/>
    <p:sldId id="261" r:id="rId6"/>
    <p:sldId id="263" r:id="rId7"/>
    <p:sldId id="264" r:id="rId8"/>
    <p:sldId id="270" r:id="rId9"/>
    <p:sldId id="277" r:id="rId10"/>
    <p:sldId id="274" r:id="rId11"/>
    <p:sldId id="278" r:id="rId12"/>
    <p:sldId id="279" r:id="rId13"/>
    <p:sldId id="28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28" autoAdjust="0"/>
  </p:normalViewPr>
  <p:slideViewPr>
    <p:cSldViewPr>
      <p:cViewPr>
        <p:scale>
          <a:sx n="80" d="100"/>
          <a:sy n="80" d="100"/>
        </p:scale>
        <p:origin x="-194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4867-5AF5-4110-995D-968C61833895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DC97-7F7A-4BD3-ABD5-E2C732E3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6B50-0882-4248-9248-1534E40141FF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370-094B-425E-9514-986D35885022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EAA8-8490-4491-8A55-49E6F29DFD86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572-30EA-4A96-9860-23A7BE89C256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E93-FE53-4C38-A46D-C15C87F58247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8138-53FB-4F76-83FA-1D94BB73AF4A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5756-9A4D-4640-BDD7-50F26F30BD66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251-612F-43F8-BBC6-9441DBE35640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3793-9EBE-44C3-898B-EEBD97FDF578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A734-60AF-45F8-AC90-3C49FF14811A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30A3-5ABC-41E2-B0DC-25C783528F1B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EDDD-08C0-4F0B-B6D2-DE877307B63E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diamond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bulaja.com/Marulic/marul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imgres?start=370&amp;hl=hr&amp;biw=1440&amp;bih=513&amp;tbm=isch&amp;tbnid=NjdFaWKoWRpJ7M:&amp;imgrefurl=http://metro-portal.hr/djeca-se-mogu-razboljeti-zbog-stresa-u-skoli/55640&amp;docid=TCz5XXguYVmtBM&amp;imgurl=http://metro-portal.hr/img/repository/2011/02/medium/kola_free.jpg&amp;w=400&amp;h=265&amp;ei=sqFAUcmUDM3MtAaziIGACg&amp;zoom=1&amp;iact=hc&amp;vpx=325&amp;vpy=93&amp;dur=938&amp;hovh=183&amp;hovw=276&amp;tx=138&amp;ty=93&amp;page=17&amp;tbnh=134&amp;tbnw=200&amp;ndsp=26&amp;ved=1t:429,r:72,s:300,i:2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pic>
        <p:nvPicPr>
          <p:cNvPr id="4" name="Picture 5" descr="100_1375"/>
          <p:cNvPicPr>
            <a:picLocks noChangeAspect="1" noChangeArrowheads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 bwMode="auto">
          <a:xfrm>
            <a:off x="1115616" y="620689"/>
            <a:ext cx="6840760" cy="568863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8" descr="http://www.bulaja.com/Marulic/maru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699792" y="4077072"/>
            <a:ext cx="32400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411413" y="4292600"/>
            <a:ext cx="4257675" cy="1222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IV. GIMNAZIJA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"MARKO MARULIĆ"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131840" y="2852936"/>
            <a:ext cx="2619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ŠK. GODINA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  <a:r>
              <a:rPr lang="hr-HR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hr-H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./1</a:t>
            </a:r>
            <a:r>
              <a:rPr lang="hr-HR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TJELESNA I ZDRAVSTENA KULTURA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400" dirty="0" smtClean="0">
                <a:latin typeface="+mj-lt"/>
                <a:ea typeface="+mj-ea"/>
                <a:cs typeface="+mj-cs"/>
              </a:rPr>
              <a:t>KOŠARKA - ŽENSKE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95536" y="1700808"/>
          <a:ext cx="7913735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293"/>
                <a:gridCol w="1977276"/>
                <a:gridCol w="2738282"/>
                <a:gridCol w="23818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I. – IV.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hr-HR" dirty="0" smtClean="0">
                          <a:latin typeface="Arial Black" pitchFamily="34" charset="0"/>
                        </a:rPr>
                        <a:t>1. MJESTO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Vladislavić Marijana, 1.f</a:t>
                      </a:r>
                    </a:p>
                    <a:p>
                      <a:pPr algn="l"/>
                      <a:r>
                        <a:rPr lang="hr-HR" sz="1800" dirty="0" smtClean="0"/>
                        <a:t>Katavić Anđela,1.b</a:t>
                      </a:r>
                    </a:p>
                    <a:p>
                      <a:pPr algn="l"/>
                      <a:r>
                        <a:rPr lang="hr-HR" sz="1800" dirty="0" smtClean="0"/>
                        <a:t>Brnas</a:t>
                      </a:r>
                      <a:r>
                        <a:rPr lang="hr-HR" sz="1800" baseline="0" dirty="0" smtClean="0"/>
                        <a:t> Ivana, 3.d</a:t>
                      </a:r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Pavić Josipa, 1.c</a:t>
                      </a:r>
                    </a:p>
                    <a:p>
                      <a:pPr algn="l"/>
                      <a:r>
                        <a:rPr lang="hr-HR" sz="1800" dirty="0" smtClean="0"/>
                        <a:t>Jurko Dijana, 1.c</a:t>
                      </a:r>
                    </a:p>
                    <a:p>
                      <a:pPr algn="l"/>
                      <a:r>
                        <a:rPr lang="hr-HR" sz="1800" dirty="0" smtClean="0"/>
                        <a:t>Cvijetić Nikolina,1.d</a:t>
                      </a:r>
                    </a:p>
                    <a:p>
                      <a:pPr algn="l"/>
                      <a:r>
                        <a:rPr lang="hr-HR" sz="1800" dirty="0" smtClean="0"/>
                        <a:t>Turić Tea,</a:t>
                      </a:r>
                      <a:r>
                        <a:rPr lang="hr-HR" sz="1800" baseline="0" dirty="0" smtClean="0"/>
                        <a:t> 1.a</a:t>
                      </a:r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Šakić Jelena,2.b</a:t>
                      </a:r>
                    </a:p>
                    <a:p>
                      <a:pPr algn="l"/>
                      <a:r>
                        <a:rPr lang="hr-HR" sz="1800" dirty="0" smtClean="0"/>
                        <a:t>Ćatipović </a:t>
                      </a:r>
                      <a:r>
                        <a:rPr lang="hr-HR" sz="1800" baseline="0" dirty="0" smtClean="0"/>
                        <a:t> Matea, 3.e</a:t>
                      </a:r>
                    </a:p>
                    <a:p>
                      <a:pPr algn="l"/>
                      <a:r>
                        <a:rPr lang="hr-HR" sz="1800" baseline="0" dirty="0" smtClean="0"/>
                        <a:t>Klišanin Veronika, 2.a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Plazibat Tanja, 1.e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baseline="0" dirty="0" smtClean="0"/>
                        <a:t>   </a:t>
                      </a:r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Rudan Dean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C:\Documents and Settings\Josip\Local Settings\Temporary Internet Files\Content.IE5\K3P0SWBJ\MP900341303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57192"/>
            <a:ext cx="1241698" cy="14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Josip\Local Settings\Temporary Internet Files\Content.IE5\4BBMAIET\MP900305805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1872233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16" descr="C:\Documents and Settings\Josip\Local Settings\Temporary Internet Files\Content.IE5\4BBMAIET\MP900305805[1]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01208"/>
            <a:ext cx="115212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Josip\Local Settings\Temporary Internet Files\Content.IE5\4BBMAIET\MP900305805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229200"/>
            <a:ext cx="1872233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Josip\Local Settings\Temporary Internet Files\Content.IE5\SVRU1RIO\basketball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04864"/>
            <a:ext cx="1032321" cy="1090833"/>
          </a:xfrm>
          <a:prstGeom prst="rect">
            <a:avLst/>
          </a:prstGeom>
          <a:noFill/>
        </p:spPr>
      </p:pic>
      <p:pic>
        <p:nvPicPr>
          <p:cNvPr id="13" name="Picture 3" descr="C:\Documents and Settings\Josip\Local Settings\Temporary Internet Files\Content.IE5\SVRU1RIO\basketball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204864"/>
            <a:ext cx="1032321" cy="10908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tx1"/>
                </a:solidFill>
              </a:rPr>
              <a:t>TJELESNA I ZDRAVSTENA KULTURA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ODBOJKA - ŽENSKE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988840"/>
          <a:ext cx="7913735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293"/>
                <a:gridCol w="1977276"/>
                <a:gridCol w="2738282"/>
                <a:gridCol w="23818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I. – IV.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hr-HR" dirty="0" smtClean="0">
                          <a:latin typeface="Arial Black" pitchFamily="34" charset="0"/>
                        </a:rPr>
                        <a:t>1. MJESTO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aseline="0" dirty="0" smtClean="0"/>
                        <a:t>Glavinić Katarina, 3.e</a:t>
                      </a:r>
                    </a:p>
                    <a:p>
                      <a:pPr algn="l"/>
                      <a:r>
                        <a:rPr lang="hr-HR" sz="1800" baseline="0" dirty="0" smtClean="0"/>
                        <a:t>Kragić Karla, 3.f</a:t>
                      </a:r>
                    </a:p>
                    <a:p>
                      <a:pPr algn="l"/>
                      <a:r>
                        <a:rPr lang="hr-HR" sz="1800" baseline="0" dirty="0" smtClean="0"/>
                        <a:t>Matas Nina, 4.</a:t>
                      </a:r>
                    </a:p>
                    <a:p>
                      <a:pPr algn="l"/>
                      <a:r>
                        <a:rPr lang="hr-HR" sz="1800" baseline="0" dirty="0" smtClean="0"/>
                        <a:t>Milanović Nikolina, 4.d</a:t>
                      </a:r>
                    </a:p>
                    <a:p>
                      <a:pPr algn="l"/>
                      <a:r>
                        <a:rPr lang="hr-HR" sz="1800" baseline="0" dirty="0" smtClean="0"/>
                        <a:t>Nazor Tomislava, 4.b</a:t>
                      </a:r>
                    </a:p>
                    <a:p>
                      <a:pPr algn="l"/>
                      <a:r>
                        <a:rPr lang="hr-HR" sz="1800" baseline="0" dirty="0" smtClean="0"/>
                        <a:t>Jankov Zdenka, 2.d</a:t>
                      </a:r>
                    </a:p>
                    <a:p>
                      <a:pPr algn="l"/>
                      <a:r>
                        <a:rPr lang="hr-HR" sz="1800" baseline="0" dirty="0" smtClean="0"/>
                        <a:t>Mrduljaš Vana, 2.e</a:t>
                      </a:r>
                    </a:p>
                    <a:p>
                      <a:pPr algn="l"/>
                      <a:r>
                        <a:rPr lang="hr-HR" sz="1800" baseline="0" dirty="0" smtClean="0"/>
                        <a:t>Vranković Bruna, 2.e</a:t>
                      </a:r>
                    </a:p>
                    <a:p>
                      <a:pPr algn="l"/>
                      <a:r>
                        <a:rPr lang="hr-HR" sz="1800" baseline="0" dirty="0" smtClean="0"/>
                        <a:t>Dragun Paola, 3.c</a:t>
                      </a:r>
                    </a:p>
                    <a:p>
                      <a:pPr algn="l"/>
                      <a:r>
                        <a:rPr lang="hr-HR" sz="1800" baseline="0" dirty="0" smtClean="0"/>
                        <a:t>Šalinović Josipa, 4.e</a:t>
                      </a:r>
                    </a:p>
                    <a:p>
                      <a:pPr algn="l"/>
                      <a:r>
                        <a:rPr lang="hr-HR" sz="1800" baseline="0" dirty="0" smtClean="0"/>
                        <a:t>Perko Marija Ana 1.a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Bašelović Nora Lucia, 2.c</a:t>
                      </a:r>
                    </a:p>
                    <a:p>
                      <a:pPr algn="l"/>
                      <a:endParaRPr lang="hr-HR" sz="1800" baseline="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baseline="0" dirty="0" smtClean="0"/>
                        <a:t>   </a:t>
                      </a:r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Šerić Ante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Josip\Local Settings\Temporary Internet Files\Content.IE5\GT2JLZKM\4702613758_82bfa448c6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29200"/>
            <a:ext cx="1941659" cy="1383432"/>
          </a:xfrm>
          <a:prstGeom prst="rect">
            <a:avLst/>
          </a:prstGeom>
          <a:noFill/>
        </p:spPr>
      </p:pic>
      <p:pic>
        <p:nvPicPr>
          <p:cNvPr id="6" name="Picture 2" descr="C:\Documents and Settings\Josip\Local Settings\Temporary Internet Files\Content.IE5\GT2JLZKM\4702613758_82bfa448c6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85184"/>
            <a:ext cx="1941659" cy="138343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034050" cy="10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1034050" cy="10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TJELESNA I ZDRAVSTENA KULTURA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KOŠARKA - MUŠKI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276872"/>
          <a:ext cx="791373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293"/>
                <a:gridCol w="1977276"/>
                <a:gridCol w="2738282"/>
                <a:gridCol w="23818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I. – IV.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hr-HR" dirty="0" smtClean="0"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hr-HR" dirty="0" smtClean="0">
                          <a:latin typeface="Arial Black" pitchFamily="34" charset="0"/>
                        </a:rPr>
                        <a:t>3. MJESTO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aseline="0" dirty="0" smtClean="0"/>
                        <a:t>Omrčen Ivan 1.a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Dragun Ivan, 1.a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Blažević Bruno, 1.c</a:t>
                      </a:r>
                    </a:p>
                    <a:p>
                      <a:pPr algn="l"/>
                      <a:r>
                        <a:rPr lang="hr-HR" sz="1800" baseline="0" dirty="0" smtClean="0"/>
                        <a:t>Amižić Zvonimir, 4.a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Vickov Ivan, 4.b</a:t>
                      </a:r>
                    </a:p>
                    <a:p>
                      <a:pPr algn="l"/>
                      <a:r>
                        <a:rPr lang="hr-HR" sz="1800" baseline="0" dirty="0" smtClean="0"/>
                        <a:t>Jukić Ante, 3.d</a:t>
                      </a:r>
                    </a:p>
                    <a:p>
                      <a:pPr algn="l"/>
                      <a:r>
                        <a:rPr lang="hr-HR" sz="1800" baseline="0" dirty="0" smtClean="0"/>
                        <a:t>Vukasović Luka, 3.b</a:t>
                      </a:r>
                    </a:p>
                    <a:p>
                      <a:pPr algn="l"/>
                      <a:r>
                        <a:rPr lang="hr-HR" sz="1800" baseline="0" dirty="0" smtClean="0"/>
                        <a:t>Jurić Duje, 4.f</a:t>
                      </a:r>
                    </a:p>
                    <a:p>
                      <a:pPr algn="l"/>
                      <a:r>
                        <a:rPr lang="hr-HR" sz="1800" baseline="0" dirty="0" smtClean="0"/>
                        <a:t>Katić Luka, 4.f</a:t>
                      </a:r>
                    </a:p>
                    <a:p>
                      <a:pPr algn="l"/>
                      <a:r>
                        <a:rPr lang="hr-HR" sz="1800" baseline="0" dirty="0" smtClean="0"/>
                        <a:t>Madunić Ivan, 4.e</a:t>
                      </a:r>
                    </a:p>
                    <a:p>
                      <a:pPr algn="l"/>
                      <a:r>
                        <a:rPr lang="hr-HR" sz="1800" baseline="0" dirty="0" smtClean="0"/>
                        <a:t>Čaljkušić Goran, 4.f</a:t>
                      </a:r>
                    </a:p>
                    <a:p>
                      <a:pPr algn="l"/>
                      <a:r>
                        <a:rPr lang="hr-HR" sz="1800" baseline="0" dirty="0" smtClean="0"/>
                        <a:t>Dominović Roko, 4.e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baseline="0" dirty="0" smtClean="0"/>
                        <a:t>   </a:t>
                      </a:r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Šerić Ante</a:t>
                      </a:r>
                    </a:p>
                    <a:p>
                      <a:pPr algn="l"/>
                      <a:r>
                        <a:rPr lang="hr-HR" sz="1800" dirty="0" smtClean="0"/>
                        <a:t>Krželj</a:t>
                      </a:r>
                      <a:r>
                        <a:rPr lang="hr-HR" sz="1800" baseline="0" dirty="0" smtClean="0"/>
                        <a:t> Eduard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C:\Documents and Settings\Josip\Local Settings\Temporary Internet Files\Content.IE5\SVRU1RIO\basketb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96752"/>
            <a:ext cx="1068710" cy="1068710"/>
          </a:xfrm>
          <a:prstGeom prst="rect">
            <a:avLst/>
          </a:prstGeom>
          <a:noFill/>
        </p:spPr>
      </p:pic>
      <p:pic>
        <p:nvPicPr>
          <p:cNvPr id="7" name="Picture 3" descr="C:\Documents and Settings\Josip\Local Settings\Temporary Internet Files\Content.IE5\SVRU1RIO\basketb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068710" cy="1068710"/>
          </a:xfrm>
          <a:prstGeom prst="rect">
            <a:avLst/>
          </a:prstGeom>
          <a:noFill/>
        </p:spPr>
      </p:pic>
      <p:pic>
        <p:nvPicPr>
          <p:cNvPr id="2053" name="Picture 5" descr="C:\Documents and Settings\Josip\Local Settings\Temporary Internet Files\Content.IE5\GT2JLZKM\basketball_58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653136"/>
            <a:ext cx="1314068" cy="1406778"/>
          </a:xfrm>
          <a:prstGeom prst="rect">
            <a:avLst/>
          </a:prstGeom>
          <a:noFill/>
        </p:spPr>
      </p:pic>
      <p:pic>
        <p:nvPicPr>
          <p:cNvPr id="10" name="Picture 5" descr="C:\Documents and Settings\Josip\Local Settings\Temporary Internet Files\Content.IE5\GT2JLZKM\basketball_58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1314068" cy="14067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ATLETIKA – TRČANJE 800 M ž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492896"/>
          <a:ext cx="814393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538"/>
                <a:gridCol w="1039538"/>
                <a:gridCol w="3696725"/>
                <a:gridCol w="236813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 RAMIĆ LARA, 3. b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endParaRPr lang="hr-HR" sz="1800" dirty="0" smtClean="0"/>
                    </a:p>
                    <a:p>
                      <a:pPr marL="342900" indent="-342900" algn="l">
                        <a:buNone/>
                      </a:pPr>
                      <a:r>
                        <a:rPr lang="hr-HR" sz="1800" dirty="0" smtClean="0"/>
                        <a:t>DEAN</a:t>
                      </a:r>
                      <a:r>
                        <a:rPr lang="hr-HR" sz="1800" baseline="0" dirty="0" smtClean="0"/>
                        <a:t> RUDAN</a:t>
                      </a:r>
                      <a:endParaRPr lang="hr-HR" sz="1800" dirty="0" smtClean="0"/>
                    </a:p>
                    <a:p>
                      <a:pPr marL="342900" indent="-342900" algn="l">
                        <a:buNone/>
                      </a:pP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948216"/>
            <a:ext cx="1226046" cy="254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79" y="4509120"/>
            <a:ext cx="1468963" cy="193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1152128" cy="25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SVIM UČENICIMA </a:t>
            </a:r>
            <a:r>
              <a:rPr lang="hr-HR" smtClean="0"/>
              <a:t>I NJIHOVIM MENTORIMA</a:t>
            </a:r>
            <a:endParaRPr lang="en-US" dirty="0"/>
          </a:p>
        </p:txBody>
      </p:sp>
      <p:pic>
        <p:nvPicPr>
          <p:cNvPr id="1026" name="Picture 2" descr="https://encrypted-tbn0.gstatic.com/images?q=tbn:ANd9GcRd5Wl_HnnhR1moU1i1JhC5ib21MEBqTHJiMfH_BgaRtdzMS4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105025" cy="217170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Rd5Wl_HnnhR1moU1i1JhC5ib21MEBqTHJiMfH_BgaRtdzMS4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14818"/>
            <a:ext cx="2105025" cy="21717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2976" y="2643182"/>
            <a:ext cx="664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ČESTITAMO!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1584176" cy="2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STATISTIČKI PREGLED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5239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61"/>
                <a:gridCol w="1974601"/>
                <a:gridCol w="2193135"/>
                <a:gridCol w="2051642"/>
              </a:tblGrid>
              <a:tr h="308644"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Predmet</a:t>
                      </a:r>
                      <a:endParaRPr lang="en-US" sz="1600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Školska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600" dirty="0" smtClean="0"/>
                        <a:t>razina</a:t>
                      </a:r>
                      <a:endParaRPr lang="en-US" sz="1600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Županijska razina</a:t>
                      </a:r>
                      <a:endParaRPr lang="en-US" sz="1600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Državna</a:t>
                      </a:r>
                      <a:r>
                        <a:rPr lang="hr-HR" sz="1600" baseline="0" dirty="0" smtClean="0"/>
                        <a:t> razina</a:t>
                      </a:r>
                      <a:endParaRPr lang="en-US" sz="1600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HRVATSKI</a:t>
                      </a:r>
                      <a:r>
                        <a:rPr lang="hr-HR" sz="1200" b="1" baseline="0" dirty="0" smtClean="0">
                          <a:latin typeface="+mn-lt"/>
                        </a:rPr>
                        <a:t>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28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14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POVIJEST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30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MATEMATIKA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GEOGRAFIJA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26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BIOLOGIJA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10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KEMIJA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9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ENGLESKI</a:t>
                      </a:r>
                      <a:r>
                        <a:rPr lang="hr-HR" sz="1200" b="1" baseline="0" dirty="0" smtClean="0">
                          <a:latin typeface="+mn-lt"/>
                        </a:rPr>
                        <a:t>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9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FIZIKA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FILOZOFIJA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TALIJANSKI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-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FRANCUSKI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LATINSKI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LIDRANO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TZK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52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34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KOŠARKA – ŽENSKE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11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11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11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ODBOJKA ŽENSKE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12</a:t>
                      </a:r>
                      <a:endParaRPr lang="en-US" sz="1200" b="1" dirty="0"/>
                    </a:p>
                  </a:txBody>
                  <a:tcPr marL="167975" marR="167975">
                    <a:solidFill>
                      <a:srgbClr val="00B0F0"/>
                    </a:solidFill>
                  </a:tcPr>
                </a:tc>
              </a:tr>
              <a:tr h="252527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SVEGA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67975" marR="1679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solidFill>
                            <a:srgbClr val="FF0000"/>
                          </a:solidFill>
                        </a:rPr>
                        <a:t>244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67975" marR="1679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67975" marR="1679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67975" marR="1679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 dirty="0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ŽUPANIJSKA NATJECANJA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HRVATSKI JEZIK		TZK</a:t>
            </a:r>
          </a:p>
          <a:p>
            <a:r>
              <a:rPr lang="hr-HR" dirty="0" smtClean="0"/>
              <a:t>ENGLESKI JEZIK		 Košarka M		</a:t>
            </a:r>
          </a:p>
          <a:p>
            <a:r>
              <a:rPr lang="hr-HR" dirty="0" smtClean="0"/>
              <a:t>FILOZOFIJA			 Košarka Ž</a:t>
            </a:r>
          </a:p>
          <a:p>
            <a:r>
              <a:rPr lang="hr-HR" dirty="0" smtClean="0"/>
              <a:t>MATEMATIKA			 Odbojka Ž</a:t>
            </a:r>
          </a:p>
          <a:p>
            <a:r>
              <a:rPr lang="hr-HR" dirty="0" smtClean="0"/>
              <a:t>LIDRANO</a:t>
            </a:r>
          </a:p>
          <a:p>
            <a:r>
              <a:rPr lang="hr-HR" dirty="0" smtClean="0"/>
              <a:t>POVIJEST</a:t>
            </a:r>
          </a:p>
          <a:p>
            <a:r>
              <a:rPr lang="hr-HR" dirty="0" smtClean="0"/>
              <a:t>GEOGRAFIJA</a:t>
            </a:r>
            <a:endParaRPr lang="en-US" dirty="0"/>
          </a:p>
        </p:txBody>
      </p:sp>
      <p:pic>
        <p:nvPicPr>
          <p:cNvPr id="4" name="rg_hi" descr="https://encrypted-tbn1.gstatic.com/images?q=tbn:ANd9GcQ1qMO2fh5vSgkELL26MmIqhz0gdMM4RLQ24aMy_s4Sh_gBfq3PM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500570"/>
            <a:ext cx="2412046" cy="15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143931" cy="208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538"/>
                <a:gridCol w="1039538"/>
                <a:gridCol w="3289035"/>
                <a:gridCol w="2775820"/>
              </a:tblGrid>
              <a:tr h="448167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0507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DRUGI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2.</a:t>
                      </a:r>
                    </a:p>
                    <a:p>
                      <a:pPr algn="ctr"/>
                      <a:r>
                        <a:rPr lang="hr-HR" dirty="0" smtClean="0"/>
                        <a:t>3.</a:t>
                      </a:r>
                    </a:p>
                    <a:p>
                      <a:pPr algn="ctr"/>
                      <a:endParaRPr lang="hr-HR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Akrap Jozo, 2.a</a:t>
                      </a:r>
                    </a:p>
                    <a:p>
                      <a:pPr algn="l"/>
                      <a:r>
                        <a:rPr lang="hr-HR" sz="1800" dirty="0" smtClean="0"/>
                        <a:t>Rajčić Marita,</a:t>
                      </a:r>
                      <a:r>
                        <a:rPr lang="hr-HR" sz="1800" baseline="0" dirty="0" smtClean="0"/>
                        <a:t> 2e</a:t>
                      </a:r>
                      <a:endParaRPr lang="hr-HR" sz="1800" dirty="0" smtClean="0"/>
                    </a:p>
                    <a:p>
                      <a:pPr algn="l"/>
                      <a:endParaRPr lang="hr-HR" sz="1800" b="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JUGANA</a:t>
                      </a:r>
                      <a:r>
                        <a:rPr lang="hr-HR" sz="1800" baseline="0" dirty="0" smtClean="0"/>
                        <a:t> DAGELIĆ</a:t>
                      </a:r>
                    </a:p>
                    <a:p>
                      <a:pPr algn="l"/>
                      <a:r>
                        <a:rPr lang="hr-HR" sz="1800" baseline="0" dirty="0" smtClean="0"/>
                        <a:t>DANIJELA VISKOVIĆ-VERŠIĆ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48167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Milanović</a:t>
                      </a:r>
                      <a:r>
                        <a:rPr lang="hr-HR" sz="1800" baseline="0" dirty="0" smtClean="0"/>
                        <a:t> Karla, 3.f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Josipa Milanovć-Trapo</a:t>
                      </a:r>
                      <a:r>
                        <a:rPr lang="hr-HR" sz="1800" baseline="0" dirty="0" smtClean="0"/>
                        <a:t> 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Users\josip\AppData\Local\Microsoft\Windows\Temporary Internet Files\Content.IE5\MARPACEG\MP90044249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5184"/>
            <a:ext cx="1086929" cy="16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josip\AppData\Local\Microsoft\Windows\Temporary Internet Files\Content.IE5\MARPACEG\MP90044249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797152"/>
            <a:ext cx="1086929" cy="16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ENGLESKI JEZIK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2428868"/>
          <a:ext cx="814393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538"/>
                <a:gridCol w="1039538"/>
                <a:gridCol w="3696725"/>
                <a:gridCol w="236813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 SIRKOVIĆ DAMIR, 4.a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endParaRPr lang="hr-HR" sz="1800" dirty="0" smtClean="0"/>
                    </a:p>
                    <a:p>
                      <a:pPr marL="342900" indent="-342900" algn="l">
                        <a:buNone/>
                      </a:pPr>
                      <a:r>
                        <a:rPr lang="hr-HR" sz="1800" dirty="0" smtClean="0"/>
                        <a:t>NEDICA KALEBIĆ</a:t>
                      </a:r>
                    </a:p>
                    <a:p>
                      <a:pPr marL="342900" indent="-342900" algn="l">
                        <a:buNone/>
                      </a:pP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josip\AppData\Local\Microsoft\Windows\Temporary Internet Files\Content.IE5\KH9UUM4M\MP90043929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1091984" cy="16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josip\AppData\Local\Microsoft\Windows\Temporary Internet Files\Content.IE5\KH9UUM4M\MP90043929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653136"/>
            <a:ext cx="1091984" cy="16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</p:spTree>
  </p:cSld>
  <p:clrMapOvr>
    <a:masterClrMapping/>
  </p:clrMapOvr>
  <p:transition spd="med" advTm="2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GEOGRAFIJA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1536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58"/>
                <a:gridCol w="1040258"/>
                <a:gridCol w="3575056"/>
                <a:gridCol w="255979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PRVI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2.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TOPIĆ ROKO, 1.c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1. GLAMUZINA-PERIĆ</a:t>
                      </a:r>
                      <a:r>
                        <a:rPr lang="hr-HR" sz="1800" baseline="0" dirty="0" smtClean="0"/>
                        <a:t> D.</a:t>
                      </a:r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DRUGI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BAŠIĆ BOGOSLAV,</a:t>
                      </a:r>
                      <a:r>
                        <a:rPr lang="hr-HR" sz="1800" baseline="0" dirty="0" smtClean="0"/>
                        <a:t> 2.a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GLAMUZINA-PERIĆ D.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</a:t>
                      </a:r>
                    </a:p>
                    <a:p>
                      <a:pPr algn="ctr"/>
                      <a:r>
                        <a:rPr lang="hr-HR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ČAGALJ</a:t>
                      </a:r>
                      <a:r>
                        <a:rPr lang="hr-HR" sz="1800" baseline="0" dirty="0" smtClean="0"/>
                        <a:t> MARIO, 3.c</a:t>
                      </a:r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ČAGALJ</a:t>
                      </a:r>
                      <a:r>
                        <a:rPr lang="hr-HR" sz="1800" baseline="0" dirty="0" smtClean="0"/>
                        <a:t> IVAN, 3.a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GLAMUZINA-PERIĆ</a:t>
                      </a:r>
                      <a:r>
                        <a:rPr lang="hr-HR" sz="1800" baseline="0" dirty="0" smtClean="0"/>
                        <a:t> D.</a:t>
                      </a:r>
                    </a:p>
                    <a:p>
                      <a:pPr algn="l"/>
                      <a:r>
                        <a:rPr lang="hr-HR" sz="1800" baseline="0" dirty="0" smtClean="0"/>
                        <a:t>BENKOVIĆ IVAN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</a:t>
                      </a:r>
                    </a:p>
                    <a:p>
                      <a:pPr algn="ctr"/>
                      <a:r>
                        <a:rPr lang="hr-HR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GUDELJ</a:t>
                      </a:r>
                      <a:r>
                        <a:rPr lang="hr-HR" sz="1800" baseline="0" dirty="0" smtClean="0"/>
                        <a:t> ANTEA, 4.a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BABIĆ ANĐELA, 4.a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hr-HR" sz="1800" dirty="0" smtClean="0"/>
                        <a:t>GLAMUZINA-PERIĆ D.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hr-HR" sz="1800" dirty="0" smtClean="0"/>
                        <a:t>GLAMUZINA-PERIĆ</a:t>
                      </a:r>
                      <a:r>
                        <a:rPr lang="hr-HR" sz="1800" baseline="0" dirty="0" smtClean="0"/>
                        <a:t> D.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josip\AppData\Local\Microsoft\Windows\Temporary Internet Files\Content.IE5\KH9UUM4M\MP90043940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86322"/>
            <a:ext cx="1102539" cy="165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josip\AppData\Local\Microsoft\Windows\Temporary Internet Files\Content.IE5\KH9UUM4M\MP90043940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1102539" cy="165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POVIJEST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3" y="1571612"/>
          <a:ext cx="814393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314"/>
                <a:gridCol w="984314"/>
                <a:gridCol w="3788764"/>
                <a:gridCol w="238653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PRVI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/>
                    </a:p>
                    <a:p>
                      <a:pPr algn="ctr"/>
                      <a:r>
                        <a:rPr lang="hr-HR" sz="1800" dirty="0" smtClean="0"/>
                        <a:t>3.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RADAČIĆ ANTE, 1.c</a:t>
                      </a:r>
                      <a:r>
                        <a:rPr lang="hr-HR" sz="1800" baseline="0" dirty="0" smtClean="0"/>
                        <a:t> 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BENKOVIĆ IVAN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DRUGI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/>
                    </a:p>
                    <a:p>
                      <a:pPr algn="ctr"/>
                      <a:r>
                        <a:rPr lang="hr-HR" sz="1800" dirty="0" smtClean="0"/>
                        <a:t>2.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KERO MATEA, 2.e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MARIN</a:t>
                      </a:r>
                      <a:r>
                        <a:rPr lang="hr-HR" sz="1800" baseline="0" dirty="0" smtClean="0"/>
                        <a:t> IDA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ČAGALJ</a:t>
                      </a:r>
                      <a:r>
                        <a:rPr lang="hr-HR" sz="1800" baseline="0" dirty="0" smtClean="0"/>
                        <a:t> IVAN, 3. a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UGLEŠIĆ IVO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PERKUŠIĆ IVAN, 4.c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UGLEŠIĆ</a:t>
                      </a:r>
                      <a:r>
                        <a:rPr lang="hr-HR" sz="1800" baseline="0" dirty="0" smtClean="0"/>
                        <a:t> IVO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josip\AppData\Local\Microsoft\Windows\Temporary Internet Files\Low\Content.IE5\2L1L2BT6\MP90044849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30300"/>
            <a:ext cx="1085131" cy="16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josip\AppData\Local\Microsoft\Windows\Temporary Internet Files\Low\Content.IE5\2L1L2BT6\MP90044849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30300"/>
            <a:ext cx="1085131" cy="16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FILOZOFIJA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2928934"/>
          <a:ext cx="807249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052"/>
                <a:gridCol w="1008112"/>
                <a:gridCol w="3707446"/>
                <a:gridCol w="23818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1.</a:t>
                      </a:r>
                    </a:p>
                    <a:p>
                      <a:pPr algn="ctr"/>
                      <a:r>
                        <a:rPr lang="hr-HR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ŽARKOVIĆ NINA, 4.a</a:t>
                      </a:r>
                    </a:p>
                    <a:p>
                      <a:pPr algn="l"/>
                      <a:r>
                        <a:rPr lang="hr-HR" sz="1800" dirty="0" smtClean="0"/>
                        <a:t>MIKAČIĆ</a:t>
                      </a:r>
                      <a:r>
                        <a:rPr lang="hr-HR" sz="1800" baseline="0" dirty="0" smtClean="0"/>
                        <a:t> MATEJ, 4.e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baseline="0" dirty="0" smtClean="0"/>
                        <a:t> JOŠKO VUKMAN</a:t>
                      </a:r>
                    </a:p>
                    <a:p>
                      <a:pPr algn="l"/>
                      <a:r>
                        <a:rPr lang="hr-HR" sz="1800" baseline="0" dirty="0" smtClean="0"/>
                        <a:t>JOŠKO VUKMAN</a:t>
                      </a:r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encrypted-tbn0.gstatic.com/images?q=tbn:ANd9GcTqPuFod06dK1kuVX6l-VYODofrSBVRirTif-E32N2sxP0obJk4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9120"/>
            <a:ext cx="2105025" cy="2171700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TqPuFod06dK1kuVX6l-VYODofrSBVRirTif-E32N2sxP0obJk4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09120"/>
            <a:ext cx="2105025" cy="21717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LIDRANO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2014./15.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060848"/>
          <a:ext cx="799288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37"/>
                <a:gridCol w="998171"/>
                <a:gridCol w="3670885"/>
                <a:gridCol w="235839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98526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I.</a:t>
                      </a:r>
                      <a:r>
                        <a:rPr lang="hr-HR" baseline="0" dirty="0" smtClean="0"/>
                        <a:t> – IV.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1.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PARUNOV</a:t>
                      </a:r>
                      <a:r>
                        <a:rPr lang="hr-HR" sz="1800" baseline="0" dirty="0" smtClean="0"/>
                        <a:t> JADRAN, 4.f</a:t>
                      </a:r>
                    </a:p>
                    <a:p>
                      <a:pPr algn="l"/>
                      <a:r>
                        <a:rPr lang="hr-HR" sz="1800" baseline="0" dirty="0" smtClean="0"/>
                        <a:t>KLANAC MARIJA, 4.f</a:t>
                      </a:r>
                    </a:p>
                    <a:p>
                      <a:pPr algn="l"/>
                      <a:r>
                        <a:rPr lang="hr-HR" sz="1800" baseline="0" dirty="0" smtClean="0"/>
                        <a:t>RADOVAN JOSIP, 4.d</a:t>
                      </a:r>
                    </a:p>
                    <a:p>
                      <a:pPr algn="l"/>
                      <a:r>
                        <a:rPr lang="hr-HR" sz="1800" baseline="0" dirty="0" smtClean="0"/>
                        <a:t>DONADINI LUKA, 4.a</a:t>
                      </a:r>
                    </a:p>
                    <a:p>
                      <a:pPr algn="l"/>
                      <a:r>
                        <a:rPr lang="hr-HR" sz="1800" baseline="0" dirty="0" smtClean="0"/>
                        <a:t>MATOŠIĆ MAJA, 4.b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VISKOVIĆ-VERŠIĆ</a:t>
                      </a:r>
                      <a:r>
                        <a:rPr lang="hr-HR" sz="1800" baseline="0" dirty="0" smtClean="0"/>
                        <a:t> D.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Josip\Local Settings\Temporary Internet Files\Content.IE5\ILLK6CSJ\Book-Open-13539-lar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360000" cy="1632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153816" cy="21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05064"/>
            <a:ext cx="2153816" cy="21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Josip\Local Settings\Temporary Internet Files\Content.IE5\ILLK6CSJ\book-ic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21088"/>
            <a:ext cx="2098536" cy="20985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614</Words>
  <Application>Microsoft Office PowerPoint</Application>
  <PresentationFormat>On-screen Show (4:3)</PresentationFormat>
  <Paragraphs>337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STATISTIČKI PREGLED</vt:lpstr>
      <vt:lpstr>ŽUPANIJSKA NATJECANJA</vt:lpstr>
      <vt:lpstr>HRVATSKI JEZIK</vt:lpstr>
      <vt:lpstr>ENGLESKI JEZIK</vt:lpstr>
      <vt:lpstr>GEOGRAFIJA</vt:lpstr>
      <vt:lpstr>POVIJEST</vt:lpstr>
      <vt:lpstr>FILOZOFIJA</vt:lpstr>
      <vt:lpstr>LIDRANO</vt:lpstr>
      <vt:lpstr>Slide 10</vt:lpstr>
      <vt:lpstr> TJELESNA I ZDRAVSTENA KULTURA ODBOJKA - ŽENSKE </vt:lpstr>
      <vt:lpstr>TJELESNA I ZDRAVSTENA KULTURA KOŠARKA - MUŠKI</vt:lpstr>
      <vt:lpstr>ATLETIKA – TRČANJE 800 M ž</vt:lpstr>
      <vt:lpstr>SVIM UČENICIMA I NJIHOVIM MENTORIMA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58</cp:revision>
  <dcterms:created xsi:type="dcterms:W3CDTF">2013-03-13T15:02:10Z</dcterms:created>
  <dcterms:modified xsi:type="dcterms:W3CDTF">2015-03-26T14:49:35Z</dcterms:modified>
</cp:coreProperties>
</file>