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89" autoAdjust="0"/>
    <p:restoredTop sz="86409" autoAdjust="0"/>
  </p:normalViewPr>
  <p:slideViewPr>
    <p:cSldViewPr>
      <p:cViewPr>
        <p:scale>
          <a:sx n="100" d="100"/>
          <a:sy n="100" d="100"/>
        </p:scale>
        <p:origin x="-1374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54867-5AF5-4110-995D-968C61833895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DC97-7F7A-4BD3-ABD5-E2C732E315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19B0C-780C-4E17-86D8-9EFE954A4E16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B22DA-DDC9-4A56-986E-25C39F5AA51D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7A4B9-47BF-4B4D-8618-B7F82ED556C4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FE651-213F-4B3F-A052-8031D8C36C9A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A94B6-51D6-4770-BFDB-459472E7E9D5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F6FD-BF3F-412A-934B-4B4B49B1B2D5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3FE87-4CAF-431D-A8B3-17A90E3D3B17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F4C99-BABB-496F-ADB8-7A16AAA9A544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902F0-A9CC-46ED-87AB-8BF4ADAB4F07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3377-4F59-4003-AC46-8F94259AC250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2DBB0-36DD-4E6B-9C1B-EAF8DECBF1D3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5000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30AC46-8B72-432C-A9D1-BF4564613473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ŠKOLSKA GODINA 2012./13.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AC644-6003-435C-A52D-784BE18A8A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15000">
    <p:wipe dir="d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http://www.bulaja.com/Marulic/marul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hr/imgres?start=370&amp;hl=hr&amp;biw=1440&amp;bih=513&amp;tbm=isch&amp;tbnid=NjdFaWKoWRpJ7M:&amp;imgrefurl=http://metro-portal.hr/djeca-se-mogu-razboljeti-zbog-stresa-u-skoli/55640&amp;docid=TCz5XXguYVmtBM&amp;imgurl=http://metro-portal.hr/img/repository/2011/02/medium/kola_free.jpg&amp;w=400&amp;h=265&amp;ei=sqFAUcmUDM3MtAaziIGACg&amp;zoom=1&amp;iact=hc&amp;vpx=325&amp;vpy=93&amp;dur=938&amp;hovh=183&amp;hovw=276&amp;tx=138&amp;ty=93&amp;page=17&amp;tbnh=134&amp;tbnw=200&amp;ndsp=26&amp;ved=1t:429,r:72,s:300,i:22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28604"/>
            <a:ext cx="7786742" cy="61436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pic>
        <p:nvPicPr>
          <p:cNvPr id="5" name="Picture 5" descr="100_1375"/>
          <p:cNvPicPr>
            <a:picLocks noChangeAspect="1" noChangeArrowheads="1"/>
          </p:cNvPicPr>
          <p:nvPr/>
        </p:nvPicPr>
        <p:blipFill>
          <a:blip r:embed="rId2" cstate="print"/>
          <a:srcRect r="8913"/>
          <a:stretch>
            <a:fillRect/>
          </a:stretch>
        </p:blipFill>
        <p:spPr bwMode="auto">
          <a:xfrm>
            <a:off x="1475656" y="1124744"/>
            <a:ext cx="6120680" cy="503848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 flipV="1">
            <a:off x="1908175" y="857232"/>
            <a:ext cx="2663825" cy="5081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WordArt 8"/>
          <p:cNvSpPr>
            <a:spLocks noChangeArrowheads="1" noChangeShapeType="1" noTextEdit="1"/>
          </p:cNvSpPr>
          <p:nvPr/>
        </p:nvSpPr>
        <p:spPr bwMode="auto">
          <a:xfrm>
            <a:off x="3132138" y="2924175"/>
            <a:ext cx="2619375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ŠK. GODINA</a:t>
            </a:r>
          </a:p>
          <a:p>
            <a:pPr algn="ctr"/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20</a:t>
            </a:r>
            <a:r>
              <a:rPr lang="hr-HR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1</a:t>
            </a:r>
            <a:r>
              <a:rPr lang="hr-HR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2</a:t>
            </a:r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./1</a:t>
            </a:r>
            <a:r>
              <a:rPr lang="hr-HR" sz="36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en-US" sz="3600" kern="1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en-US" sz="3600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9"/>
          <p:cNvSpPr>
            <a:spLocks noChangeArrowheads="1" noChangeShapeType="1" noTextEdit="1"/>
          </p:cNvSpPr>
          <p:nvPr/>
        </p:nvSpPr>
        <p:spPr bwMode="auto">
          <a:xfrm>
            <a:off x="2411413" y="4292600"/>
            <a:ext cx="4257675" cy="1222375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IV. GIMNAZIJA</a:t>
            </a:r>
          </a:p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Times New Roman"/>
                <a:cs typeface="Times New Roman"/>
              </a:rPr>
              <a:t>"MARKO MARULIĆ"</a:t>
            </a:r>
          </a:p>
        </p:txBody>
      </p:sp>
      <p:pic>
        <p:nvPicPr>
          <p:cNvPr id="11" name="Picture 8" descr="http://www.bulaja.com/Marulic/marul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2915816" y="4221088"/>
            <a:ext cx="3240087" cy="78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FRANCUSKI JEZIK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2928934"/>
          <a:ext cx="7929618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43"/>
                <a:gridCol w="2478069"/>
                <a:gridCol w="2643206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Lucija</a:t>
                      </a:r>
                      <a:r>
                        <a:rPr lang="hr-HR" sz="1800" baseline="0" dirty="0" smtClean="0"/>
                        <a:t> Oršulić</a:t>
                      </a:r>
                      <a:endParaRPr lang="hr-HR" sz="1800" dirty="0" smtClean="0"/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Davor Brkljačić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Vera Miloš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Vera Miloš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122" name="Picture 2" descr="http://www.os-dpejacevic-na.skole.hr/upload/os-dpejacevic-na/images/multistatic/31/Image/u%C4%8Denici%20u%20klu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357694"/>
            <a:ext cx="1843081" cy="1900084"/>
          </a:xfrm>
          <a:prstGeom prst="rect">
            <a:avLst/>
          </a:prstGeom>
          <a:noFill/>
        </p:spPr>
      </p:pic>
      <p:pic>
        <p:nvPicPr>
          <p:cNvPr id="6" name="Picture 2" descr="http://www.os-dpejacevic-na.skole.hr/upload/os-dpejacevic-na/images/multistatic/31/Image/u%C4%8Denici%20u%20klup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429132"/>
            <a:ext cx="1843081" cy="1900084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NJEMAČKI JEZIK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4" y="2928934"/>
          <a:ext cx="8072495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944"/>
                <a:gridCol w="2522720"/>
                <a:gridCol w="269083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Katarina Jurčević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Josip</a:t>
                      </a:r>
                      <a:r>
                        <a:rPr lang="hr-HR" sz="1800" baseline="0" dirty="0" smtClean="0"/>
                        <a:t> Močić</a:t>
                      </a:r>
                      <a:endParaRPr lang="hr-HR" sz="1800" dirty="0" smtClean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 descr="http://oscentar.com.ba/slike/ucen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256"/>
            <a:ext cx="2157408" cy="2425467"/>
          </a:xfrm>
          <a:prstGeom prst="rect">
            <a:avLst/>
          </a:prstGeom>
          <a:noFill/>
        </p:spPr>
      </p:pic>
      <p:pic>
        <p:nvPicPr>
          <p:cNvPr id="6" name="Picture 2" descr="http://oscentar.com.ba/slike/ucen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214818"/>
            <a:ext cx="2157408" cy="2425467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LATINSKI JEZIK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2928934"/>
          <a:ext cx="8001057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3644"/>
                <a:gridCol w="2500394"/>
                <a:gridCol w="266701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DRUGI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  <a:p>
                      <a:pPr algn="l"/>
                      <a:r>
                        <a:rPr lang="hr-HR" sz="1800" dirty="0" smtClean="0"/>
                        <a:t>4. Anđela Bašić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  <a:p>
                      <a:pPr algn="l"/>
                      <a:r>
                        <a:rPr lang="hr-HR" sz="1800" dirty="0" smtClean="0"/>
                        <a:t>4. Anita Brstilo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074" name="Picture 2" descr="https://encrypted-tbn3.gstatic.com/images?q=tbn:ANd9GcSCHhM-Vn4ztizGtmK900U4JhiZhkpWhAEIstO2aA1xj3y0P4kPr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073" y="4786322"/>
            <a:ext cx="2214560" cy="1428749"/>
          </a:xfrm>
          <a:prstGeom prst="rect">
            <a:avLst/>
          </a:prstGeom>
          <a:noFill/>
        </p:spPr>
      </p:pic>
      <p:pic>
        <p:nvPicPr>
          <p:cNvPr id="6" name="Picture 2" descr="https://encrypted-tbn3.gstatic.com/images?q=tbn:ANd9GcSCHhM-Vn4ztizGtmK900U4JhiZhkpWhAEIstO2aA1xj3y0P4kPr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4786322"/>
            <a:ext cx="2214560" cy="1428749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FILOZOFIJA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8596" y="2928934"/>
          <a:ext cx="807249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8944"/>
                <a:gridCol w="2522719"/>
                <a:gridCol w="2690831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Ana Šimić</a:t>
                      </a:r>
                    </a:p>
                    <a:p>
                      <a:pPr algn="l"/>
                      <a:r>
                        <a:rPr lang="hr-HR" sz="1800" dirty="0" smtClean="0"/>
                        <a:t>2. Iva Stepanović</a:t>
                      </a:r>
                    </a:p>
                    <a:p>
                      <a:pPr algn="l"/>
                      <a:r>
                        <a:rPr lang="hr-HR" sz="1800" dirty="0" smtClean="0"/>
                        <a:t>2. Dora Zvjerković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1800" dirty="0" smtClean="0"/>
                    </a:p>
                    <a:p>
                      <a:pPr algn="l"/>
                      <a:r>
                        <a:rPr lang="hr-HR" sz="1800" baseline="0" dirty="0" smtClean="0"/>
                        <a:t>   Joško Vukman</a:t>
                      </a:r>
                      <a:endParaRPr lang="hr-HR" sz="1800" dirty="0" smtClean="0"/>
                    </a:p>
                    <a:p>
                      <a:pPr algn="l"/>
                      <a:endParaRPr lang="hr-HR" sz="1800" dirty="0" smtClean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 descr="https://encrypted-tbn0.gstatic.com/images?q=tbn:ANd9GcTqPuFod06dK1kuVX6l-VYODofrSBVRirTif-E32N2sxP0obJk4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4357694"/>
            <a:ext cx="2105025" cy="2171700"/>
          </a:xfrm>
          <a:prstGeom prst="rect">
            <a:avLst/>
          </a:prstGeom>
          <a:noFill/>
        </p:spPr>
      </p:pic>
      <p:pic>
        <p:nvPicPr>
          <p:cNvPr id="2052" name="Picture 4" descr="https://encrypted-tbn0.gstatic.com/images?q=tbn:ANd9GcTqPuFod06dK1kuVX6l-VYODofrSBVRirTif-E32N2sxP0obJk44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4357694"/>
            <a:ext cx="2105025" cy="217170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SVIM UČENICIMA I MENTORIMA</a:t>
            </a:r>
            <a:endParaRPr lang="en-US" dirty="0"/>
          </a:p>
        </p:txBody>
      </p:sp>
      <p:pic>
        <p:nvPicPr>
          <p:cNvPr id="1026" name="Picture 2" descr="https://encrypted-tbn0.gstatic.com/images?q=tbn:ANd9GcRd5Wl_HnnhR1moU1i1JhC5ib21MEBqTHJiMfH_BgaRtdzMS4O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4214818"/>
            <a:ext cx="2105025" cy="2171700"/>
          </a:xfrm>
          <a:prstGeom prst="rect">
            <a:avLst/>
          </a:prstGeom>
          <a:noFill/>
        </p:spPr>
      </p:pic>
      <p:pic>
        <p:nvPicPr>
          <p:cNvPr id="1028" name="Picture 4" descr="https://encrypted-tbn0.gstatic.com/images?q=tbn:ANd9GcRd5Wl_HnnhR1moU1i1JhC5ib21MEBqTHJiMfH_BgaRtdzMS4O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214818"/>
            <a:ext cx="2105025" cy="2171700"/>
          </a:xfrm>
          <a:prstGeom prst="rect">
            <a:avLst/>
          </a:prstGeom>
          <a:noFill/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2976" y="2643182"/>
            <a:ext cx="664373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9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ČESTITAMO!</a:t>
            </a:r>
            <a:endParaRPr lang="en-US" sz="9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ŽUPANIJSKA NATJECANJA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accent3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hr-HR" dirty="0" smtClean="0"/>
              <a:t>HRVATSKI JEZIK		MATEMATIKA</a:t>
            </a:r>
          </a:p>
          <a:p>
            <a:r>
              <a:rPr lang="hr-HR" dirty="0" smtClean="0"/>
              <a:t>ENGLESKI JEZIK		BIOLOGIJA</a:t>
            </a:r>
          </a:p>
          <a:p>
            <a:r>
              <a:rPr lang="hr-HR" dirty="0" smtClean="0"/>
              <a:t>TALIJANSKI JEZIK		KEMIJA</a:t>
            </a:r>
          </a:p>
          <a:p>
            <a:r>
              <a:rPr lang="hr-HR" dirty="0" smtClean="0"/>
              <a:t>NJEMAČKI JEZIK		FILOZOFIJA</a:t>
            </a:r>
          </a:p>
          <a:p>
            <a:r>
              <a:rPr lang="hr-HR" dirty="0" smtClean="0"/>
              <a:t>FRANCUSKI JEZIK		LIDRANO</a:t>
            </a:r>
          </a:p>
          <a:p>
            <a:r>
              <a:rPr lang="hr-HR" dirty="0" smtClean="0"/>
              <a:t>LATINSKI JEZIK</a:t>
            </a:r>
          </a:p>
          <a:p>
            <a:r>
              <a:rPr lang="hr-HR" dirty="0" smtClean="0"/>
              <a:t>POVIJEST</a:t>
            </a:r>
          </a:p>
          <a:p>
            <a:r>
              <a:rPr lang="hr-HR" dirty="0" smtClean="0"/>
              <a:t>GEOGRAFIJA</a:t>
            </a:r>
            <a:endParaRPr lang="en-US" dirty="0"/>
          </a:p>
        </p:txBody>
      </p:sp>
      <p:pic>
        <p:nvPicPr>
          <p:cNvPr id="4" name="rg_hi" descr="https://encrypted-tbn1.gstatic.com/images?q=tbn:ANd9GcQ1qMO2fh5vSgkELL26MmIqhz0gdMM4RLQ24aMy_s4Sh_gBfq3PMQ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4500570"/>
            <a:ext cx="2412046" cy="152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HRVATSKI JEZIK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1571612"/>
          <a:ext cx="8143932" cy="299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244"/>
                <a:gridCol w="2545044"/>
                <a:gridCol w="271464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PRVI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1. </a:t>
                      </a:r>
                    </a:p>
                    <a:p>
                      <a:pPr algn="l"/>
                      <a:r>
                        <a:rPr lang="hr-HR" sz="1400" dirty="0" smtClean="0"/>
                        <a:t>2.</a:t>
                      </a:r>
                    </a:p>
                    <a:p>
                      <a:pPr algn="l"/>
                      <a:r>
                        <a:rPr lang="hr-HR" sz="1400" dirty="0" smtClean="0"/>
                        <a:t>3. </a:t>
                      </a:r>
                      <a:r>
                        <a:rPr lang="hr-HR" sz="1800" dirty="0" smtClean="0"/>
                        <a:t>Nikolina Lalić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1. </a:t>
                      </a:r>
                    </a:p>
                    <a:p>
                      <a:pPr algn="l"/>
                      <a:r>
                        <a:rPr lang="hr-HR" sz="1400" dirty="0" smtClean="0"/>
                        <a:t>2.</a:t>
                      </a:r>
                    </a:p>
                    <a:p>
                      <a:pPr algn="l"/>
                      <a:r>
                        <a:rPr lang="hr-HR" sz="1400" dirty="0" smtClean="0"/>
                        <a:t>3. </a:t>
                      </a:r>
                      <a:r>
                        <a:rPr lang="hr-HR" sz="1800" dirty="0" smtClean="0"/>
                        <a:t>Klaudija Gudelj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DRUGI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Valentina Krka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Anđela Babić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Klaudija Gudelj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Marina Goreta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Ivana</a:t>
                      </a:r>
                      <a:r>
                        <a:rPr lang="hr-HR" sz="1800" baseline="0" dirty="0" smtClean="0"/>
                        <a:t> Čović</a:t>
                      </a:r>
                      <a:endParaRPr lang="hr-HR" sz="1800" dirty="0" smtClean="0"/>
                    </a:p>
                    <a:p>
                      <a:pPr algn="l"/>
                      <a:r>
                        <a:rPr lang="hr-HR" sz="1800" dirty="0" smtClean="0"/>
                        <a:t>2. Petra Baković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 Danijela Visković-Veršić</a:t>
                      </a:r>
                    </a:p>
                    <a:p>
                      <a:pPr algn="l"/>
                      <a:r>
                        <a:rPr lang="hr-HR" sz="1800" dirty="0" smtClean="0"/>
                        <a:t>2.  Dunja Erceg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 descr="C:\Users\josip\AppData\Local\Microsoft\Windows\Temporary Internet Files\Content.IE5\MARPACEG\MP900442491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929198"/>
            <a:ext cx="1086929" cy="1630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 descr="C:\Users\josip\AppData\Local\Microsoft\Windows\Temporary Internet Files\Content.IE5\MARPACEG\MP900442491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4857760"/>
            <a:ext cx="1086929" cy="1630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ENGLESKI JEZIK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4" y="2428868"/>
          <a:ext cx="8143932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244"/>
                <a:gridCol w="2545044"/>
                <a:gridCol w="271464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DRUGI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 Damir Sirković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Paula Anterić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Dora Zvjerković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Paula Anterić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C:\Users\josip\AppData\Local\Microsoft\Windows\Temporary Internet Files\Content.IE5\KH9UUM4M\MP900439294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429132"/>
            <a:ext cx="1091984" cy="1630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josip\AppData\Local\Microsoft\Windows\Temporary Internet Files\Content.IE5\KH9UUM4M\MP900439294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4500570"/>
            <a:ext cx="1091984" cy="16303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MATEMATIKA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1571612"/>
          <a:ext cx="8143932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244"/>
                <a:gridCol w="2545044"/>
                <a:gridCol w="271464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Stipe Marić</a:t>
                      </a:r>
                    </a:p>
                    <a:p>
                      <a:pPr algn="l"/>
                      <a:r>
                        <a:rPr lang="hr-HR" sz="1800" dirty="0" smtClean="0"/>
                        <a:t>3. Dora Zvjerković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Sanja Lehman</a:t>
                      </a:r>
                    </a:p>
                    <a:p>
                      <a:pPr algn="l"/>
                      <a:r>
                        <a:rPr lang="hr-HR" sz="1800" dirty="0" smtClean="0"/>
                        <a:t>3. Sanja Lehman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C:\Users\josip\AppData\Local\Microsoft\Windows\Temporary Internet Files\Content.IE5\2HWRKXV2\MP90043949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000504"/>
            <a:ext cx="1378429" cy="16283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josip\AppData\Local\Microsoft\Windows\Temporary Internet Files\Content.IE5\2HWRKXV2\MP90043949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214818"/>
            <a:ext cx="1378429" cy="16283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4" descr="https://encrypted-tbn0.gstatic.com/images?q=tbn:ANd9GcRd5Wl_HnnhR1moU1i1JhC5ib21MEBqTHJiMfH_BgaRtdzMS4O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14678" y="3786190"/>
            <a:ext cx="2105025" cy="2171700"/>
          </a:xfrm>
          <a:prstGeom prst="rect">
            <a:avLst/>
          </a:prstGeom>
          <a:noFill/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GEOGRAFIJA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15369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544"/>
                <a:gridCol w="2567369"/>
                <a:gridCol w="2738456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sz="1800" dirty="0" smtClean="0"/>
                    </a:p>
                    <a:p>
                      <a:pPr algn="l"/>
                      <a:r>
                        <a:rPr lang="hr-HR" sz="1800" dirty="0" smtClean="0"/>
                        <a:t>PRVI</a:t>
                      </a:r>
                      <a:endParaRPr lang="en-US" sz="18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Ivan Čagalj</a:t>
                      </a:r>
                    </a:p>
                    <a:p>
                      <a:pPr algn="l"/>
                      <a:r>
                        <a:rPr lang="hr-HR" sz="1800" dirty="0" smtClean="0"/>
                        <a:t>2. Tea Bočina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Ivan Benković</a:t>
                      </a:r>
                    </a:p>
                    <a:p>
                      <a:pPr algn="l"/>
                      <a:r>
                        <a:rPr lang="hr-HR" sz="1800" dirty="0" smtClean="0"/>
                        <a:t>2. Dražena Glamuzina-Perić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DRUGI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Maja Maleš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Dražena Glamuzina-Perić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TREĆI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Ivan Mustapić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Dražena Glamuzina-Perić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C:\Users\josip\AppData\Local\Microsoft\Windows\Temporary Internet Files\Content.IE5\KH9UUM4M\MP90043940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786322"/>
            <a:ext cx="1102539" cy="1656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josip\AppData\Local\Microsoft\Windows\Temporary Internet Files\Content.IE5\KH9UUM4M\MP90043940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4857760"/>
            <a:ext cx="1102539" cy="16562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POVIJEST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1571612"/>
          <a:ext cx="8143932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4244"/>
                <a:gridCol w="2545044"/>
                <a:gridCol w="2714644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sz="1800" dirty="0" smtClean="0"/>
                    </a:p>
                    <a:p>
                      <a:pPr algn="l"/>
                      <a:r>
                        <a:rPr lang="hr-HR" sz="1800" dirty="0" smtClean="0"/>
                        <a:t>PRVI</a:t>
                      </a:r>
                      <a:endParaRPr lang="en-US" sz="18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Barbara Cvitanović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Meri Galić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TREĆI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</a:t>
                      </a:r>
                    </a:p>
                    <a:p>
                      <a:pPr algn="l"/>
                      <a:r>
                        <a:rPr lang="hr-HR" sz="1800" dirty="0" smtClean="0"/>
                        <a:t>2. Nikola Krolo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</a:t>
                      </a:r>
                    </a:p>
                    <a:p>
                      <a:pPr algn="l"/>
                      <a:r>
                        <a:rPr lang="hr-HR" sz="1800" dirty="0" smtClean="0"/>
                        <a:t>2. Ivan Benković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C:\Users\josip\AppData\Local\Microsoft\Windows\Temporary Internet Files\Low\Content.IE5\2L1L2BT6\MP90044849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714884"/>
            <a:ext cx="1085131" cy="1627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Users\josip\AppData\Local\Microsoft\Windows\Temporary Internet Files\Low\Content.IE5\2L1L2BT6\MP900448498[1]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572008"/>
            <a:ext cx="1085131" cy="1627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BIOLOGIJA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86808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845"/>
                <a:gridCol w="2589694"/>
                <a:gridCol w="2762269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TREĆI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Lucija Rajčić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Višnja Banić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Višnja Šimić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Višnja Banić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170" name="AutoShape 2" descr="data:image/jpeg;base64,/9j/4AAQSkZJRgABAQAAAQABAAD/2wCEAAkGBhMSERQUExMVFRUUFx0YFxgUFRgZHRYaGxUVGRgYIBsZGyceHBolGhoYIC8gJCcqLCwtFiAyNTAqNSgrLSkBCQoKDgwOGg8PGi0lHyUsLC8pLCktLCwsLCwsLCksNCwsLCwsLywsLCwsLCwsLCksLCwsLCwsLCwsKSwsLCwpLP/AABEIAOkA2AMBIgACEQEDEQH/xAAcAAEAAgMBAQEAAAAAAAAAAAAABQYDBAcCAQj/xABSEAACAQMCAwQECQYKCAQHAAABAgMABBESIQUGMRMiQVEHMmFxFBYjUoGCkZKhM0JicrHSFSRTVZSisrPB0TRDRFRzk+HwY4Oj1AglZITCw9P/xAAaAQEAAwEBAQAAAAAAAAAAAAAAAQIDBAUG/8QALxEAAgIBAwIDBgcBAQAAAAAAAAECEQMEEiExURNBYSKBkaHR8DJCUnGCscEUBf/aAAwDAQACEQMRAD8A7jSlKAUpSgFKUoBSlKAUpSgFKUoBSlKAUpSgFKUoBWrxPikVvGZJnCINsnJJJ2CqoyWYnYKoJJ2ANOJcRSCJpZDhVx7ySQqqB4szEKB4kgVzzTPe3DsXCsp0s4wy2qkAiGJTs0xUgtIR4gkadEYlKyG6JPinPUrMEiHZas6V0drO65K6hGmVjGSp1NrGD3gp6Q3Ebu4WPtbgCNWIXN9eiNSd/wA2PXGpIBOABTnrjA4PYiS1RRI8yLmQFzIdLFjIxOpjpTGSc9K+8mekmLiccidlJFKqNqGC6dDuJAMDbwbHXAzWqik6MnN1aNF7OLQkh/gk9pkoTOoVyrAPpcwnVg7EgdeuKkViuI1Dqs6DSTrspzNGvui/PPl8i3Sq9YWUHxct3ltTdSLFIIVEZdg8sj7jTuqjYk+S+eKnPRFwoWtiImfMrMZZE73yWoABdwN8KM48c9RvU7UxuaJ3hPO8gGZdNxECQZIV+UQrgEPEM62B1Z0aWGwEZNXG0u0lQPGwdG6MpyD4ft2+iqxxPgMcx17xyjGJUwGwM4VvB03PdbOM5GDgiA4ffzWlw3dAc96WJT3LqMYXt4s9JVGkEH2I5wY5BSUKLxmpHTKVitblZEV0OpXAKkeIPSlZlzLSlKAUpSgFKUoBSlKAUpSgFKUoBSlKAUpSgFKV5dwASegGTQFF5w4i8tysMZGY2EcYPQzuhZnIONSxQ5butvqkHVRUzw7h6QRrHGMKvn1YkksxPizMSxPiSTVd5XzJMZXUqRF2hy2QHuHaSQe9dAAPgHwK2OJc8QxKriOaWJnVDNEgMYLsqqQzMNaksN49Q6jrtXRBJKzDI7dG5zBytb3yotyhdY21BdTKC2MZOkgnbPj41WOW7UcN4lNZAYtr0Ge2HgsigCaIfVwfcq+dX2q3z7wV57XXDtcWrCeA/ppuU67hlyuPdV2vMzT8iwW1skahI1VEUYVUUKqjyAGwFZM1H8v8aS7toriP1ZVDY+aejKfaGBH0VIVJArQ43wvt48KQsinVE5GdLjzHipGVYeIY4IOCN8GgoCF5G4thzFjSsut1Xb5OVXxcREg41a8tgZ7yynNKiuIZivSy9UlguBqGyrITBMFx49mkp98nkaVyyVM607VnSqUpVSRSlKAUpSgFKUoBSlKAVE8d5qtbMDt5QrN6iAF5H/VjQF29pAwPHFeOcuKvbWFzPH68cZZSRkKfnEeIX1seyuTW9oFLPkvI+7yudTyHzZvH2DoPACuXU6lYEuLbOzS6V52+aSLfeelKVj/F7MgfOuZQn0hIw5I95U1E3HOfEnz8vBFn+St8kfTLIwz9X6KjKV5Mtdml0dfsexD/AM/BHqr/AHPdzxq9xl+I3Ix81YF/BYa98J4tfzf6PxC4kPTB+Ckg+RWSIEH3isNYbmyjkGJERx+mob9oqsNXP8zfua+jJno4fkiven9UXKz5h4vAR29p8Kj8TEgjlA88azG/u7lXHj7EWtwV69jJj36GxXHrNZYP9GuJ4MdFSTVGPZ2UmqP7FFWOx9I9wgKXkCzxkEGW2GlwCMHMLE6vHdGz5Ka9TBq8clTk79a/zg8rPossXaiq9L/3ky2PCEu4L23kLqkjKhMbaW09jEdj78jBBBGQcg1C8v8AJbvd5aa+a0tXwq3kzMJ5UI0lY8ACJCMgkd44xtUlyFxlJHKCRGZoIyQMhhJESk2VPeX14sA71da9eKTSZ48202hSlKuZnMOV+UeLW99daJY4LVndow3y0Z1yal0xCRShA6k48t6td0eKRIzBrKYAE40TQNsCcg6pAT7MD31ZKEVCjRLlZwz0McU4g7mBVaWyOVkLkhYcr+Y/UMdu4PPO3rCw8Y4JBwpvhCx2+rZba1WSbVJuATjBaaQ5G7AqMKNj3j062tUjQJGioijCqihQB5ADYVjj4dEsjSiNBK+AzhRqYAYALYzgDwqqhwWcuSj3XE57iF5Zrc20rWrHsy2pgMyaCe6CpJz3SMilSV78retpA1PLDbDJ9dIyZZSPaqvPt5xnw3pWM+pvDodJpSlULClKUApSlAKUrQ45aTSwPHBMIJGGFlKa9G4yQuoZOM432NAQHNfpBS2doLdRPcgAsuSI4c9DI4BwcbhBljtsAc1Qr67ubg6rm6mbP5kTtBGvsCxsC3vdmNRLcMRnKwTzG3Vj8qXUPctnvvlFGI9QOGJZ3yTqxipGCBUGFGB9JJ9pJ3J9prxdXqZ7nGL+H1+h72j0kNu6Ub/f/F9TBJwuNlZTrCsCGCyyLqBBBB0sMgg7g1sQQhFVV6KABkk7AYG53Ne6V5znKSps9KMIx5SSFKUqpcUpSgFKUoDBLaAsHUtHIvqyRnS6+zI6j9E5U+INT/B+fHiwl9jTsFuUGF8vlUAxGf0x3PPRUPQiuvT6zJgfHK7HFqdFj1C54fc6grZGRuD0x419rmfA+PNw9gGJazOzL1Nqfnr49j85N9OxXABFdLSQEAgggjIIOxB3Bz5V9Pgzwzw3RPlNRp54J7JH2lcv45zJc3eqZYbn+Cow2XtZIlkuOzch2Yl9axd1hpUAkZJPgOg8C4ul1bxTxh1SRcqJFKtjpuCT5dckHqCc1snZi1Rv1H8c4r2EWQA0jnREhONbkEgeekAFmI6KpNfeK8bjtwNZLOw7kSYLyYwO6uemSMscKuckgVAW9nNeTncCXGlmXvLaRtglVJGGlbuncbkKSNKgVEpUWjGzf5H4TmUyZLJbhkDEAdrO51TS+qBkZIypxqmlBGVpVysLBIY0ijGEQYAySfeSdyxO5J3JJJpXKzpNilKUApSlAKUpQCq76QOJtBw+dkOHcCGMjqHmdYlb6pfV9WrFVG9LEhENoudmu1De0CC4cD7yqfoqmSW2Dl2RfHHdNR7tFJghCKqKMKoCgeQAwK91pcO4iJmmx6sUnZ58yqgsftOPq+2t2vlpJp8n10WmuBSlKgsKUrQ4lxURrKFIMkcRl0nO6jVg+0ZUjapjFydIrKSirZks+JpIzJusiEhkbZhjx9qkYII86262rfkyaXWbhI8aUMYjkJOvv6mV9Ksp0lB4Z04rQuOG3EX5MidR1WQhJB54bGlj7GC+1q6Xp21cfgcUdZFOpfEyg/h1pVfgSRJbm4VJhgxmWJ0xlNGksvgzoULd0kEEjrip6GUMoZSCrDII6EHoayyYnjqzow545bry+7PVeZEyMZI8iOor1SsjY1LS7Y61kXSyEZIxpYMcK43yoJ236MdOSeu7wrmiWxKwBYmgkz2XbSmIRNjJi1BHGgjJUEbEMM4KgYJ1cFZIiFljyULDKnIwyOPzo3HdZfL2gEbXHuGrJw9r+0U6Y/lHgbvNazQkOQPONXXcHopyO6QF9PRtxlvx/wAl6d0eVrlFx2Zf4v17Mz280Majs7CxAB1gPeEojZzqUGAgHO+QBUkvME9zjsplKtt/EojOwPUgzHVGowMZKLjzBxXQ7exiIDCJASAfUXIyM+VbYFe7vZ8/sRQeCciybs4NuHwXJcS3EmN8PISwXy2Z9j3Smxq68P4dHBGI4kCIM7DxJOSxJ3Zicksckkkkk1s0qtlxSlKgClKUApSlAKUpQCql6T+EyTWOuFDJLbSLOiLkl9OpXUAbkmN3wMHfFW2lQ0pKmTFuLTRwyPhItri7gH5ky59pNtbsW95JJ+mvdxcrGpd2CqOpJwP+81YfSNwkwXa3QX5K5CxSkdElXIidvIOvyefNEHjUZypYCe9kdxlbRU7MHp2smol8fOVAAPLWfo8LUYX47vp1PfwahLTprr095pJFcsNSWVwy+BIiQkfqSSK/2gV4iu1ZineV19ZJFKOPbpYA49o2PnV+4lzBbwELLKqsRq07ltOcaiqgkLnbURjNaHFuFW/EYFeORCwyYLiMhjG3TYjquRhk6EbGqvDFrt6lI6yafPJVq82XCoZr2ATRJKrJKmHUEA4WQNv7EYfWNYrWVjqSRdMsTaJF8AwAOR5qQQwPkwqQ5cUvxCMAZEUTyMfItpjQfTmT7prHEpRyV+/9HXqJRlhb71/Zfq077hiyb9G8/P31uVhvLxIkLySJGo6s7BQPpY4rqV+R5LIIcJk1aSMbEg+Bx7aqvEOGNaszRoeyzmSJRvGfGRAOo8WQe8b5BuDWd3MO7exCJtw8FuNZXww7yun1tB9mPDxxxILS01yO+IsAPJIXd2ZtgXkbfLHqxAUeQFaOpey+bIjJwe6JVopQwDKQVIyCDkEHoQa9V7tOV7qUvNZ27CHOSsxEQnO+XhVu8rE75fQjdRuS1YYpgSw3DIdLqwwyMOqsp3B/aNxkVxZtPPFy1wexp9TDMqXXse63+VuMmzvUP+pumWKYeCyHCwy489WIz7HUn1KgLW4kUyCQ6kSQLrAxoEm8Iff1W7yB9stGQcEqW3Li3V0ZGGVYFT7iMGmOUtPkUvtoZIx1ONx+0/v5HcKVXuQeMtc2MTSNqlj1RSk9S8bFCx8tQAf64qw19InatHy7VOmKUpUkClKUApSlAKV8DA9K+0ApSlAKUpQGrxWGF4ZFuAhhKkSdoQF043yTsBjx8K5/wnl88Pu2Hbdrb3ir2DsQSHjDns2b89jGxKt4iFs7jLVb0gekY369hFHptlkLGQvkziLVp7oGBGX0uNznSOlYfRhxDURYXWBBdjMaoSOxnX5RWjPVGIBbbo8YI3Y5tk0rnjbf30NISceTpl/Z9pG6hijMNnUDKsN0bfYlWAOD5VVInuYL63128cYuWaKZ4ZMxzMIXdJOyIDJJ3Dv3u6SCx7uJaHi0sU4t303QB09vbMrFNsj4REMdk2MbrkHrhcgVOFQcZA23Hs2x+wn7a8Vp424s601LlFP5k4DNLfo0AVe0t2EjurFQY5F7P1erYkfbIyB7Km+XOXVtEbvdpLIQZZSAC5AwoAHqoozhcnGTuSSTL1htbpJEDowZTnBHQ4JB/EGszTc6q+Bd3axRvI5wkal2Pkqgkn7BWDlnlQTaby+jV53GqONxqW1jO6oqnbtMYLvjOrIBwBWtzUV+CSl8FAAZMjI7MOpkyPEaA1WfjPHltuxzHLJ28qxDsU1BNX+sc5AWMdSfwru0kVzI5c7fCKrcwracRlihhcxzwpN2cEZKpIHkSR8DCprUJ5AlGPUmtLl+zS9uke5ci5t5O1WxlRkEUWHjV9Lr8q+plftlyoZVVSBu0zy7xuGa+lm173S9nagKSJILVm1y5AwA0sr4yd1CEda3eYZR8O4cibzCWR2x1FuLeVZMnwQytBsdiwXy26liipb/ADMd7raWSoLmDky2vDrdSkwGFmiOmQDyJwQ6+OlwR7KnaVdpNUyqbTtFA4D6O5oLx2lkhntpLd4XBUq0gZ1Kh490OkB+8CPyhwozVb4/wN+HzrExLQSk/B5W3wRv2Dn54G6k+soPipz2OtPjHCIrqF4Zl1I4wR0I8QwPUMDggjcECufLpoThs6dvQ6cWqnjyb7vv6lF9FE5E9/F4ZhmHvkR42/uVP010aqfyBybNYtcvPIkjysqoyZ3iiDdmWBAxIS7FgMjpg1cK0xRcYKL8kZZpKeSUo9GxSlK1MhSlKA4nYmS+mtZJ5rn5eOaeRBcSquUljRYQisFVFD74AJKjJ65skvK1o/r28b4/lBr/ALWaiOFoI5olxgpeXsA28GkmmH0ERg+3arXV0cOSTvqeORrZYLu6hiRY4mihmVEUKoctPHIQAMZKpFn3Dzq71S+CTY4ki+ElrKfpjmt8f3hq6VVnVjdxQpSlQaCq7zzzfDYWsjySKJGRhCme9JJpwoAG+NRXJxgZ3rQ599IaWC9lEFlu3GUjJ7sYPSSQjcL5KN26DG5HDuNXUk8oknkMs0rqGdvmqS5VR0RMKRpHn41vjwynz5EpWYrqLRbMo/NiI+xCK6XwT0YQKqNcu1wwwwXHZxgjcd1Tqb6zEHyrm/FPyMv6jf2TUra8QmuJ7RbiaSWJ54Y2jZtMZR5ERlKR6QRg+OfbnfO+uxZZ8Y5UkuTaLS6o67ZXlurfB4nhDRrnsY2QFF2GdC+qNx4eIpxbiyW8et8nJwqqMl2wTgD2AFiegVSTsDWPjXBIbW6sWhijhRhNb6YkVRqdFnUnGP8Ad395avnFeDmZ0YSFAAUcadWpGeNnUbgKW7NVLEN3SwGCc183PGoTps3jNyjaPnME0gRVSN3V20ydl6+jSxIU5AUsQF1lgFDE5yADl4FYGG3jjIVSq7rH6qsSWZV/QBJA9gFb9R/Gw5jAXtMFgJOx/Kdn1cJuMM2NGQQV1kgggVmnaUS7Ve0brKGUg4ZWGD4ggj8RioX4tOUELXlw9oBpFuezAKeEbShBK0eNtJbcDBJGc73AoGS2iVkEZCD5MEER+IjyNjpGFyPKst9xGOFdUrBE6F22VfLU3RQfM7Z2zkjMqUotqLIaUlbK5xPg95BMG4cWjjdWMiLNGiCTUuGVJYZVXI1agirqOCTtvscFmvrUvIbOO4lk/KSPfZlcDOlBm3SNVGThBpXfzJNWNGBGQcg9CNwa83Fwsal3ZUVRks5CgDzJOwFaR1E4qijxRfJJ8v8AMSXaMVV45I20yxSjDxtjIzgkFSNwykg+exAlaqHKOqe5lu1GLdokiiYjBn0u7mTffsxqwhPXLkbEE2+vSg24ps5JJJ0hSlKuVFKUoBSlKAUpSgOYX9sEv7lW6pdxXCb+E1r2OfdqEv01N1D88xMvESwIGuC1bruRDfkyfRokA+tUxV0cOVe0YrRgvELRj1YTRD60aykfZD+FXmqHKFE9pIxx2dwuPaZEkgA+ky/bir5VWdGH8Iqi+kL0iizzb22l7thvndbdT0d/NiPVTx6nbrXPS/zXcC4+CW87RKkSvIYn0sXdnCqzL3lVVQMQCNQkGdsZ50SI1LMWbJ1O7NlmJ9Z2ZjuT511YNPv9qXQ6EjNuSzMzO7nU7ucs7HqSf+8VgurPWVOpl059XHiMdSNts9POssEupQwBAO4z1x4UklwVGPWOPd3Sc/hj6a9So7a8i5HcSgSOPIXJYhS27NpJ72533GQPaRVhh4HcRw8MumC6Lu4iEaqDmJhOjRqST3taKWBAGMY3qu8S+UfQDgIDv+my4H3VOfrV+geV+JTy8DhlSNEm+DExoi6lBRSIsJkdQqnTnqcZ8a8/UzcX7PToUZv89I3wNpUBLW7pPgDJKxyK0oHtMXaKP1qwRyBlDKQVYAgjoQRkEezFYneYsixXRkWSzY2sj40SzkMS8hjUKe4Y2RFwCBKcHSCvNeXZ/gboYreVPgy9nxJW05jUbLK51d9gwLqy5HZl+gxjx9Rh3q11RthlV2WfiFpFdi6adw3ZyC2toC7aVlcoizyxqwLHtHUgNsEQMMas1I8Pgks7j4FLI8qGPtLaWQgu6KQssbkAAuhKHPisg8jUhecOhmGJYo5R+miuP6wNQvFeWUjWGW0gRZLeUSKkYVNakFJUHRQTGzY3A1KuTiuTxYShso02SUt1lkqPv5LeZZLeSSM9opRk7RQxDAqds5B3qF4i0roZL6T4JbDbsYpCZJCeivJHvk9OyiySdtTDatzlr0fQzHt7mzijiH+j2hiQaVwR2swA70rZOEOQgx+fnEYsLm+pM8m02uReFWskLxvbQJc2zdlcGONI9bAApNiMDaRCr+wsR4VYhynZ6lc20LOu6s6Byp8wWyR9FY+Cco29pLLLD2gMqqpDSu6qqFiqqHJ0gFmwBsM7Yqar00u/U42xSlKsQKUpQClKUApSlAKUpQHPPSdauZ4GQDXJbXUKZ8ZNMUsY/wDTY/RWzZ3iyoHXOD1DKVKnxBVgCpHkRWT0w2bNwuWWMlZrYrLE6sVKEMEcgj/wmkGPb7Kp3oY4BFf2s0l+JLiRJ9IFxLKy6OyiZcxs2k7knJB61KZjPFudkxx3jMA7OLtEaYzQFIlcFyy3MTKdIOcArny2NWb0hc5fwfbZTS1xNlIEY7E7anON9CA5PnsNtVc35q5Z+C8w2stpDFFDCtvJKECRqqyTyQsdIxklQ2T7N6h+Z+YTf3klxn5PeOAeAiUnDdOrnLn2FR4Vthx+LOjTHj28EUIzqaRmLySHMjt1diSST9J6eFR1+8IdUbQu2piQBtn1Qf0j19gPmKlKV67gq2o3MMd7G3qyIfcwP+Na13dhXLE7RRkkeZYgL9PdI+tV45U4QhtELRK2tnfLIDnVK5HUeWKg+ReAJc39vEUBRpJJpdIxlE1svTwEjRAe+uCGteTcq/CGqVkPFAiINZGTuzE4yTuT16Zrvnoux/BNppORoODnP577fR0+iuXX3KsFp8K0wBvgV2rl2TUwiWSG4C6jknEDBfbiu8RRqqgKAFHQKAB9GK5smoWXhKqKyNSLhaR6tAwjsXKjork5Lr80liSR0JJbqW1V3nXl1j/GY9ewVbuOPrc26kkjYE61BYjTgsCyeIxcKVzyjuTXcocw4bxuO0K2pEssZQPZtDFJP2kBAwvyasSY8hcnqrRnJJNTCy3s+0FoYgf9beMEAHmIkLSMR81uz94qJ4vbOt2bW1YExyC5ilHeFiT+VhceIcMSseQSs7Duqimpa152ltpXgvEaXYyxS28XWEYEmtNROuNiB3Mlg6kDOa83T4kvYzfiXzXf3+frZ0ucquPQlODclRxSCed2urkerJIAFiyNxFGO7GD57sfFjVjrFa3KSIskbB0dQyspyGUjIIPiCKw8U4rFbRNNPIscaDLMxwB5D2knYAbknAr00klSOduzbpVOPOF5KdVvZKsfg13MYXkHsjSNyoPhrIPmor1b8+vMmq3spXCnEnaSJHh1JWSNM51urArnuoT+d5U8WHcnZLsW+lV+654tljiZdcjzLqjgjTMreByhx2YB2ZnKqpGCa1oubp0dPhFskUUjrGHS4MjIzsEj1p2SgBmKqSrNgsPDLCznFOmwotqy00pSrFRSlKAUpSgFKUoCC57tjJwy9UDJNtLgeZEbED7QKgfR1dZuLsDpJFbT58y8ckZ/CJau11DrR1+cpX7QRXMvRVMBLbjxl4ZF7vkHA+35apBm9K6gO+VyH4fcFvDPZPCQM/8Amt9tUPh/KKSqZA9xDG5LQxB1zHEfyasXViW07nfbOPCrv6XoTLd2EIPdeOcTY69kHtXx16MyBD7GNagFZyySj+F0bY43yyuHkuMDJubgAdSWi2+2Ko2+4SiLmKa4lb80CONw3tGyax+qxq3XFsGIOASDsW30+0A7avb7forJHEF3HU9Sep95qFqMi/M/ia7UTfo/XHDLPG/yKn7d/wDGqT6NblrBkuuye4jmt1XEZjDwktqYKraQykhR6+dtwcDE1y9x+Wyt47eS1klWEaUkgeM6lBOnKSMhVsYGBkbdawy3PDGfW1ldRuxLNohmGWPUsIGKk+3euTHKeOUuOoklJJEv8ZLS4vbmInSl1DHlZo2hMkmJIpUAkA1nshD0ztU/wvmC6t4UintZJzGoTtbeSIiQKoGtkleMox6lV1AedUW4uuCYBktZOoAMlrcncnAGWXqTtWS2ueCSZ02hfSSD/EZ3wR1B+TOD7KnfJScop8+hVxjVN/M6IPSDYglZZ1gYfm3IMOcddJkAV/qk1p3HH5rva31wQHrM6lZZBttHG4yinp2jgN10ruHFYseLcOhOYLKRWHjFw2VT9oiBqVtecrZjhy9uScKLqNoNZ/RMgAY+wHPsqZ5slcRa9SIwhfUlLSxSKPREAoGcdTudyxJOWYncknJJJJzVQ5rv7u3RJ5IRJ8GcSCa2yAyY0zJJExLIChJBVnAZFLFQKuiyZGVIbywdvtGar1zxW/NwLWO3tVkeNpVd7iV0Co8atlFgVie+Nsgdd65MalKVJWbzaS5PnBucLazn7JJNdtKjTCOJHka2kbS+nRGpKrLrLhWAIYNjY4XZuJtZ+G35WJY94YpGAS2B2DMc4a4bOCfzc6V8S0JybcS2kh4aY7iaWOMSjPZIEQgI4Us6hou1BZCoOFlCtpKkCXXmJ1ULdWV2knUhLczrkb5DQF1+0g7V1ZFl27Kdf2YxeO91ng8zyvKvYWdxLB2bFn7NYiXLJo0i4eM6dIkzt4rjxpyjc73ETRyQv28kojlADaJCHLAglWGtmHdYgbA4r3JztCp70V2vtazuP3KjbzmYyTwyw25Kosg1zyRW+76QFKysJBH3dTEKfVXANYLFN8bTRziubM3Ar+2tjcZV1MlzOzSi3k0ue3fIMqx6DpOVwWyMVJxOb+WKOFZOwSRJZ5njeNSI3EiRRl1GtmkVNRGQEDbgla1eDcaitYVjHGLHUC7uHMTDtJJGkkxiZW063bGTnGK83fpDkyVt7y1un+Za2E0vXplxeCNR7WYdDXbHSpS3M5nn4o6TSqHy3zBfflL7WSQQILeKIIu+xZzIzs2ANgQoyfW2I2eO+lW1s1DTxXCgnSO4hJOCegk8gd66DFST8y50qD5V5tjv0kZIp4uzYKVuEVG7yK6kAMdirDripyhYUpSgFKUoBXIOVuYrWDiESyTRp2UV5AylhlSt3CEUgb5KoSB1IFdbuAxRtOzaTp9+NvxrlnJ/F4BaQIZUWVECyo7BXWUDEodWIYNr1E53Oc1KM8k9q6GpzXzBA3EWnLMIjbxxxyyRSImoSTNImp1ABOUPt28q1RzHa/7zB/zk/eq5fDo8Z7RMfrj/ADrSueNWaflJ7Zf15Yx+01R403ZEdW0qor8fGIG9WeI+6RD/AI1mW7Q9HQ+5h/nUg/MnDfG4sz/5kR/xrVl47whtmks2z4YjbP4HNV8L1NP+t/pPIcHoR9tesVGXXF+AJ6y2fuW2BP8AVjrTtrGOO57f4I1ukrGC2xF2YZVBZmKnDBiVY95RgKAPM1ljpXZrjz73VUbPMsaNEiyeo88Ct3tPdM8ervAjG2d87VKQw8PgCol92QAwq/DzgDpgK8hGPYK+Swqwwyhh5MAR9hrBy/ZxoLydo0wHwO6uAkUK58PnmSrYn5FdRj3c2bzRRk93isq+wTWrD+tET+NeZbFmGP4VYg+DJZsP7qq5wS0RBaxtGuo2pZiVB3Bgzk+Jy5q/+jngkGi7zFEwNznBjU6Sbe3z4eJ3+tVlkt0YvTUrv5FWHJ0OrUs9uG+ckEKN7TqiZTvW9bcuKpLCaIuRguYlLEeA1s5bH010j4vWv+7Qf8pP8q1ZOSeHsctYWhPmbaIn+zVynhP9RRJOWwxBM4JAIB07gEgkDv8AQkDI9grSn9HUDnUXGfEiC2Yn3mSJjXRfiHw3+b7P+jQ/u0+IfDf5vs/6NF+7Sx4T7nO09G1sOrZ/+3sf/a5rcblGHGBM6/qpaj/9FXj4h8N/m+z/AKNF+7T4icN/m+z/AKND+7Sx4T7lEXlaMHe7mI8ibYf2YAazngNv0NxNjyW7kQfZGyj8KuvxE4b/ADfZ/wBFh/cr0nJPDx0sbQe62iH/AONLI8F9yjryxaH86Vv1ry4b8DLioPiC2/ClmlWJAA8cinbVJqlYSKGOSSEc4BPgTt1qr+mbld/4Uf4NatoKJkQRbaiuTkIOp/Gtf0j8txR8P4PcQRKvbW4WUoANcgSIgnHViTJv7KWSsPdnbvRbwbsrCKUyNI9zHHKdR2RezXs4lHkiYBY7scknoBcKqPomuzJwe0LAgohjIPUGKR49/L1at1QbilKUApSlAa3EuIJBDJNIdMcSM7nGcKoJOw3JwOlfn7ifo9u+J8VikuHRPhZ7SREPfgjRV1Luuk6QUTV4s4ONzXYef5cxQQb/AC86BseCRAztn9EmNUP/ABMVrclQh7q8m/k+ztlz4YQTyEfrdtGD/wAMVIOWem7hdtbta2FjaRqyoZXMUWZCu6IC4Gtujk5Jz3TXRPQxyhHbcMikZFMt0BM7EAnS28S5IzgIQcebNUVxWQzLfOGZWupzbxnfu99bKMjB6awXHT1ya6nDEFUKowFAAHkAMAUB8FsnzV+wV7CgdBX2lQDinpU9GqXXFI2jcQGeBnbEeoO8UiKxPeG5EqfdNZ7vj3w+a0k2/i9mvafo3E+ntIz5MgiGR1+UHTxtnpOuxbi1uipYRySRtpXLaZIHYKPa0sUSj2kVTOC8PMUWGA7SRmkl09DI51Nj2D1R7FFUm6RpjVskBUfoxwWYqcmeOVx4Z7eRyv4OBW3dS6UdjsFUn7ATX3iMHY8Ohi64+DRf+rCpP2ZNVxebL5fJGjCc3TADaGFVz5l2Jx7gEH3vZV99G0REd2T+ddZHu+C2q/tBqgP3L1T4TwkH9aJsr9JWR/u10j0e72znznf8MKPwUVEOoydCz0pStjAUpSgFKUoBSlKAo3FduIXG/wDq4T/ej/D8K0Gx/B9i4OkQXskR8MjtLq1C/fZMe4Vt8a24rP8ApWlufsmvBWlc78MvFX/Z76N9/DEtpct+Dt9JqwLLyTcErcxkY7Ofu/pK8UUmfvs4+rVlqpcpuRd3CnGl4omUeOpXmVz9hiq21DApSlQBSlKApPMkvacRVd/4vb/QTPJ+0C3H0Se2t3kuXs7B5321yTzeG6CWTszt/wCEqVV+K8QYDiVymWPaSCMb9YIlgCge2WNzt86rJzTax2vBZbcMFUWwtlJ/TVYF9+7CpBXeBQN/8sikGpmdDIevejgknL9P5VF+kiun1zvg/E4jxOFBLHhLeaQjWux126J47bM/2Gr0eKw/y0f31/zowbVK0zxiD+Wj++P868njcH8qn21AKb6RroyXFvb57kQ+ESL85slIM/ogiVv1o0PhUHWfnqzMZuL23u431aXeKdGOAoRDodGBVQoLaSp3z51UuJcZvrdtM0EMY3xJqkdCBjLZVdhuPWK1jNPqb45JKiZ42gaCRCcdoBF/zGEY/tVvc6XyxJBqzpa4UHSrMe7HK4wqgk7qPCqhZXslxcWwe5jdTOh0QABToJk3JLMfU8xVi9ITkLbY69sce8wyID9rikJLw20Jr20iscS5qLzQsltKUhlPe7up27ORNCrnp3sk520nIGDUhwX0jXtoZPUjjkkL9nNBJIqbKp+VjcAZC5ORgEmtK0jBdzjZPk09wClj7y2x/UFblcjztdDq8FPqX3gvpfjcD4VF2SnpNC/axY827odB7cMBjJIroEUqsoZSGVgCCpyCCMggjqMV+b72NYSJU7pZ1VlGwk1MF6dNYznI3232rofov5lEUM0Z1NAsnyBXcDIJlRfDsw+4wTuzjYKK6cOVz4ZzZcShyjqFKgjzhD82T7F/er58cYfmSfYv71dBzk9SoD45RfMk+xf3q+fHKL5kn9X96gLBSq/8co/5N/6v+dfPjnH/ACb/ANX/ADoCE5l7vFl85LP+6nP/APao27I+B8bjGc/BxcfbbvGCP6PWXjfFln4lalVK4tp1Ocb/AClqfCta/vEiluEZS3wqxkQ4xjETYAIJ/wDqGqfIExweULf2zk47SOWID5xYRTD6QsLfjV6rlsHEUEnDcENMZYyiBu8Q0bJK2PmrE7sSdtvdXUqMClKVAFKUoDnS8j35UQM1qsRkDSSo0mtgZe1kxEY9ILtkH5Q41E1L3fImtSrOjq3UPHsfeMnNW6lAUi19HxhGIlgQeSLoz91ayHlGfzj+8f3audKApR5Un8l+9/0ryeVrj5q/eFXelAUK65PnkR0ZAVdSp7y9CCD4+RqHi4ZfSLZg20okRgJyezC47F0c5L7jtNDDHlXVaVNg5JzFw1bSezlnWOEds+ZGKD/Z5gAWHQEsOpxtWDmDhRvrq1gik3CSykxshI0mFV9bIwS/4V0/mb/RJ/8Aht+yuLf/AA3/AJe5/UH7RUdVTC4JyH0R3K7CebBJb/Z+rEk9V8yazL6J5896a4I8g8C/2UB+w11qlU2R7Ivvl3ZzG19FoTf4Orn50z9qd+uDITj6MVLLyrONgij6wq8Uq5QpPxVuPmr94V9+Kk/kv3v+lXWlAUv4pT/ofe/6V9+KM/nH94/u1c6UBTRyfP8AOj+837tevidN86P7W/dq4UoDnvFuVbiKSGdIvhBTWhWJkDBXUEt8qyAjUijGc7isnC+X57i5ikntTDDEJAwmeNmk1qAF0xMw05AJ1N+bjBzV+pU2CN4Vy1a2pY29tDCW9YxxqpPsJAzj2VJUpUAUpSgFKUoD/9k="/>
          <p:cNvSpPr>
            <a:spLocks noChangeAspect="1" noChangeArrowheads="1"/>
          </p:cNvSpPr>
          <p:nvPr/>
        </p:nvSpPr>
        <p:spPr bwMode="auto">
          <a:xfrm>
            <a:off x="0" y="-15557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il_fi" descr="http://ss-ekonomska-pu.skole.hr/upload/ss-ekonomska-pu/images/newsimg/2560/Image/vremenik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400767"/>
            <a:ext cx="1571636" cy="1457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l_fi" descr="http://ss-ekonomska-pu.skole.hr/upload/ss-ekonomska-pu/images/newsimg/2560/Image/vremenik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5543667"/>
            <a:ext cx="1622780" cy="131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hr-HR" dirty="0" smtClean="0"/>
              <a:t>KEMIJA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00033" y="1571612"/>
          <a:ext cx="8215371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9545"/>
                <a:gridCol w="2567369"/>
                <a:gridCol w="2738457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RAZRED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UČENICI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400" dirty="0" smtClean="0"/>
                        <a:t>MENTORI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DRUGI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Ana Parčina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</a:t>
                      </a:r>
                    </a:p>
                    <a:p>
                      <a:pPr algn="l"/>
                      <a:r>
                        <a:rPr lang="hr-HR" sz="1800" dirty="0" smtClean="0"/>
                        <a:t>2. Ojdana Barčot</a:t>
                      </a:r>
                    </a:p>
                    <a:p>
                      <a:pPr algn="l"/>
                      <a:r>
                        <a:rPr lang="hr-HR" sz="1800" dirty="0" smtClean="0"/>
                        <a:t>3.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hr-HR" dirty="0" smtClean="0"/>
                    </a:p>
                    <a:p>
                      <a:pPr algn="l"/>
                      <a:r>
                        <a:rPr lang="hr-HR" dirty="0" smtClean="0"/>
                        <a:t>ČETVRTI</a:t>
                      </a:r>
                      <a:endParaRPr lang="en-US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Davor Brkljačić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Petra Baković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dirty="0" smtClean="0"/>
                        <a:t>1. Ojdana Barčot</a:t>
                      </a:r>
                    </a:p>
                    <a:p>
                      <a:pPr algn="l"/>
                      <a:r>
                        <a:rPr lang="hr-HR" sz="1800" dirty="0" smtClean="0"/>
                        <a:t>2.</a:t>
                      </a:r>
                    </a:p>
                    <a:p>
                      <a:pPr algn="l"/>
                      <a:r>
                        <a:rPr lang="hr-HR" sz="1800" dirty="0" smtClean="0"/>
                        <a:t>3. Ojdana Barčot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6146" name="Picture 2" descr="http://os-amohorovicica-matulji.skole.hr/upload/os-amohorovicica-matulji/images/newsimg/79/Image/image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5372111"/>
            <a:ext cx="1714487" cy="1485889"/>
          </a:xfrm>
          <a:prstGeom prst="rect">
            <a:avLst/>
          </a:prstGeom>
          <a:noFill/>
        </p:spPr>
      </p:pic>
      <p:pic>
        <p:nvPicPr>
          <p:cNvPr id="6" name="Picture 2" descr="http://os-amohorovicica-matulji.skole.hr/upload/os-amohorovicica-matulji/images/newsimg/79/Image/image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5372111"/>
            <a:ext cx="1714487" cy="1485889"/>
          </a:xfrm>
          <a:prstGeom prst="rect">
            <a:avLst/>
          </a:prstGeom>
          <a:noFill/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ŠKOLSKA GODINA 2012./13.</a:t>
            </a:r>
            <a:endParaRPr lang="en-US"/>
          </a:p>
        </p:txBody>
      </p:sp>
    </p:spTree>
  </p:cSld>
  <p:clrMapOvr>
    <a:masterClrMapping/>
  </p:clrMapOvr>
  <p:transition advClick="0" advTm="1500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503</Words>
  <Application>Microsoft Office PowerPoint</Application>
  <PresentationFormat>On-screen Show (4:3)</PresentationFormat>
  <Paragraphs>226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ŽUPANIJSKA NATJECANJA</vt:lpstr>
      <vt:lpstr>HRVATSKI JEZIK</vt:lpstr>
      <vt:lpstr>ENGLESKI JEZIK</vt:lpstr>
      <vt:lpstr>MATEMATIKA</vt:lpstr>
      <vt:lpstr>GEOGRAFIJA</vt:lpstr>
      <vt:lpstr>POVIJEST</vt:lpstr>
      <vt:lpstr>BIOLOGIJA</vt:lpstr>
      <vt:lpstr>KEMIJA</vt:lpstr>
      <vt:lpstr>FRANCUSKI JEZIK</vt:lpstr>
      <vt:lpstr>NJEMAČKI JEZIK</vt:lpstr>
      <vt:lpstr>LATINSKI JEZIK</vt:lpstr>
      <vt:lpstr>FILOZOFIJA</vt:lpstr>
      <vt:lpstr>SVIM UČENICIMA I MENTORIMA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Corporate Edition</dc:creator>
  <cp:lastModifiedBy>Corporate Edition</cp:lastModifiedBy>
  <cp:revision>16</cp:revision>
  <dcterms:created xsi:type="dcterms:W3CDTF">2013-03-13T15:02:10Z</dcterms:created>
  <dcterms:modified xsi:type="dcterms:W3CDTF">2013-03-20T10:06:34Z</dcterms:modified>
</cp:coreProperties>
</file>